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Lst>
  <p:notesMasterIdLst>
    <p:notesMasterId r:id="rId15"/>
  </p:notesMasterIdLst>
  <p:sldIdLst>
    <p:sldId id="256" r:id="rId6"/>
    <p:sldId id="448" r:id="rId7"/>
    <p:sldId id="320" r:id="rId8"/>
    <p:sldId id="323" r:id="rId9"/>
    <p:sldId id="452" r:id="rId10"/>
    <p:sldId id="454" r:id="rId11"/>
    <p:sldId id="455" r:id="rId12"/>
    <p:sldId id="456" r:id="rId13"/>
    <p:sldId id="307" r:id="rId14"/>
  </p:sldIdLst>
  <p:sldSz cx="12192000" cy="6858000"/>
  <p:notesSz cx="6858000" cy="1857375"/>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7F7F7F-B29B-25C4-F153-34B34EF5F520}" name="Mercedes Schneider" initials="MS" userId="Mercedes Schneider" providerId="None"/>
  <p188:author id="{7234A4A6-918D-7E63-11F5-93C2924E97BA}" name="Jarrod Renfro" initials="JR" userId="49219a01f8e314f5" providerId="Windows Live"/>
  <p188:author id="{DF1590AA-02B3-4ADE-F57B-86D5AB206163}" name="Jarrod Renfro" initials="JR" userId="Jarrod Renfro" providerId="None"/>
  <p188:author id="{B0CFC7D1-D3D6-1619-3A07-1136A628F275}" name="Ellen Brady" initials="EB" userId="S::ebrady@skillup.tech::94b505eb-2f61-485b-ba2b-b73ccaa70c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se Malcolm" initials="RM" lastIdx="1" clrIdx="0">
    <p:extLst>
      <p:ext uri="{19B8F6BF-5375-455C-9EA6-DF929625EA0E}">
        <p15:presenceInfo xmlns:p15="http://schemas.microsoft.com/office/powerpoint/2012/main" userId="Rose Malcolm" providerId="None"/>
      </p:ext>
    </p:extLst>
  </p:cmAuthor>
  <p:cmAuthor id="2" name="Rose Malcolm" initials="RM [2]" lastIdx="7" clrIdx="1">
    <p:extLst>
      <p:ext uri="{19B8F6BF-5375-455C-9EA6-DF929625EA0E}">
        <p15:presenceInfo xmlns:p15="http://schemas.microsoft.com/office/powerpoint/2012/main" userId="17c9fa32013483c0" providerId="Windows Live"/>
      </p:ext>
    </p:extLst>
  </p:cmAuthor>
  <p:cmAuthor id="3" name="Ramesh Sannareddy" initials="RS" lastIdx="7" clrIdx="2">
    <p:extLst>
      <p:ext uri="{19B8F6BF-5375-455C-9EA6-DF929625EA0E}">
        <p15:presenceInfo xmlns:p15="http://schemas.microsoft.com/office/powerpoint/2012/main" userId="YZ5PSXVD06EfD4/04RF+4IpszM4ZmL7FtUZDJf4jP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493"/>
    <a:srgbClr val="0070C0"/>
    <a:srgbClr val="008CBF"/>
    <a:srgbClr val="006FC0"/>
    <a:srgbClr val="5FD3D2"/>
    <a:srgbClr val="F3F3F3"/>
    <a:srgbClr val="FAFBFD"/>
    <a:srgbClr val="0071C0"/>
    <a:srgbClr val="0E65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ED051-9567-4AF2-819C-61CC99201461}" v="22" dt="2022-11-03T23:03:44.919"/>
  </p1510:revLst>
</p1510:revInfo>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6" autoAdjust="0"/>
    <p:restoredTop sz="53665" autoAdjust="0"/>
  </p:normalViewPr>
  <p:slideViewPr>
    <p:cSldViewPr snapToGrid="0">
      <p:cViewPr varScale="1">
        <p:scale>
          <a:sx n="78" d="100"/>
          <a:sy n="78" d="100"/>
        </p:scale>
        <p:origin x="272" y="4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a Evans" userId="e3855f56-a591-4382-93aa-d06b8946e51e" providerId="ADAL" clId="{C3D95918-90D5-49E2-BA9B-5B3C8595D0C2}"/>
    <pc:docChg chg="custSel modSld replTag">
      <pc:chgData name="Gina Evans" userId="e3855f56-a591-4382-93aa-d06b8946e51e" providerId="ADAL" clId="{C3D95918-90D5-49E2-BA9B-5B3C8595D0C2}" dt="2022-02-18T18:23:15.001" v="121"/>
      <pc:docMkLst>
        <pc:docMk/>
      </pc:docMkLst>
      <pc:sldChg chg="modAnim replTag delTag modNotesTx">
        <pc:chgData name="Gina Evans" userId="e3855f56-a591-4382-93aa-d06b8946e51e" providerId="ADAL" clId="{C3D95918-90D5-49E2-BA9B-5B3C8595D0C2}" dt="2022-02-18T18:23:15.001" v="121"/>
        <pc:sldMkLst>
          <pc:docMk/>
          <pc:sldMk cId="2663305415" sldId="307"/>
        </pc:sldMkLst>
      </pc:sldChg>
      <pc:sldChg chg="modAnim replTag delTag modNotesTx">
        <pc:chgData name="Gina Evans" userId="e3855f56-a591-4382-93aa-d06b8946e51e" providerId="ADAL" clId="{C3D95918-90D5-49E2-BA9B-5B3C8595D0C2}" dt="2022-02-18T18:10:33.170" v="14"/>
        <pc:sldMkLst>
          <pc:docMk/>
          <pc:sldMk cId="4176910756" sldId="310"/>
        </pc:sldMkLst>
      </pc:sldChg>
      <pc:sldChg chg="modAnim replTag delTag modNotesTx">
        <pc:chgData name="Gina Evans" userId="e3855f56-a591-4382-93aa-d06b8946e51e" providerId="ADAL" clId="{C3D95918-90D5-49E2-BA9B-5B3C8595D0C2}" dt="2022-02-18T18:13:54.839" v="35"/>
        <pc:sldMkLst>
          <pc:docMk/>
          <pc:sldMk cId="3710248187" sldId="320"/>
        </pc:sldMkLst>
      </pc:sldChg>
      <pc:sldChg chg="modAnim replTag delTag modNotesTx">
        <pc:chgData name="Gina Evans" userId="e3855f56-a591-4382-93aa-d06b8946e51e" providerId="ADAL" clId="{C3D95918-90D5-49E2-BA9B-5B3C8595D0C2}" dt="2022-02-18T18:16:19.624" v="60"/>
        <pc:sldMkLst>
          <pc:docMk/>
          <pc:sldMk cId="96271119" sldId="321"/>
        </pc:sldMkLst>
      </pc:sldChg>
      <pc:sldChg chg="modAnim replTag delTag modNotesTx">
        <pc:chgData name="Gina Evans" userId="e3855f56-a591-4382-93aa-d06b8946e51e" providerId="ADAL" clId="{C3D95918-90D5-49E2-BA9B-5B3C8595D0C2}" dt="2022-02-18T18:18:20.619" v="79"/>
        <pc:sldMkLst>
          <pc:docMk/>
          <pc:sldMk cId="585873333" sldId="322"/>
        </pc:sldMkLst>
      </pc:sldChg>
      <pc:sldChg chg="modSp modAnim replTag delTag modNotesTx">
        <pc:chgData name="Gina Evans" userId="e3855f56-a591-4382-93aa-d06b8946e51e" providerId="ADAL" clId="{C3D95918-90D5-49E2-BA9B-5B3C8595D0C2}" dt="2022-02-18T18:20:24.525" v="103"/>
        <pc:sldMkLst>
          <pc:docMk/>
          <pc:sldMk cId="435375530" sldId="323"/>
        </pc:sldMkLst>
        <pc:spChg chg="mod">
          <ac:chgData name="Gina Evans" userId="e3855f56-a591-4382-93aa-d06b8946e51e" providerId="ADAL" clId="{C3D95918-90D5-49E2-BA9B-5B3C8595D0C2}" dt="2022-02-18T18:19:07.958" v="90" actId="20577"/>
          <ac:spMkLst>
            <pc:docMk/>
            <pc:sldMk cId="435375530" sldId="323"/>
            <ac:spMk id="22" creationId="{1B40C7B3-1497-2948-ABD1-16C786A93BE9}"/>
          </ac:spMkLst>
        </pc:spChg>
      </pc:sldChg>
    </pc:docChg>
  </pc:docChgLst>
  <pc:docChgLst>
    <pc:chgData name="Marty Hale-Evans" userId="S::martyh@skillup.tech::7d643be9-f452-4348-8361-a14c03755220" providerId="AD" clId="Web-{B4D3A88B-8CF4-49CB-A4BC-FBE9C91072E1}"/>
    <pc:docChg chg="modSld">
      <pc:chgData name="Marty Hale-Evans" userId="S::martyh@skillup.tech::7d643be9-f452-4348-8361-a14c03755220" providerId="AD" clId="Web-{B4D3A88B-8CF4-49CB-A4BC-FBE9C91072E1}" dt="2022-02-24T00:31:12.876" v="84"/>
      <pc:docMkLst>
        <pc:docMk/>
      </pc:docMkLst>
      <pc:sldChg chg="delCm modNotes">
        <pc:chgData name="Marty Hale-Evans" userId="S::martyh@skillup.tech::7d643be9-f452-4348-8361-a14c03755220" providerId="AD" clId="Web-{B4D3A88B-8CF4-49CB-A4BC-FBE9C91072E1}" dt="2022-02-24T00:31:12.876" v="84"/>
        <pc:sldMkLst>
          <pc:docMk/>
          <pc:sldMk cId="2663305415" sldId="307"/>
        </pc:sldMkLst>
      </pc:sldChg>
    </pc:docChg>
  </pc:docChgLst>
  <pc:docChgLst>
    <pc:chgData name="Ellen Brady" userId="S::ebrady@skillup.tech::94b505eb-2f61-485b-ba2b-b73ccaa70c7e" providerId="AD" clId="Web-{65D620E5-8E40-E90F-46B7-35C54E072D91}"/>
    <pc:docChg chg="mod modSld">
      <pc:chgData name="Ellen Brady" userId="S::ebrady@skillup.tech::94b505eb-2f61-485b-ba2b-b73ccaa70c7e" providerId="AD" clId="Web-{65D620E5-8E40-E90F-46B7-35C54E072D91}" dt="2022-02-22T21:10:15.955" v="30" actId="20577"/>
      <pc:docMkLst>
        <pc:docMk/>
      </pc:docMkLst>
      <pc:sldChg chg="modNotes">
        <pc:chgData name="Ellen Brady" userId="S::ebrady@skillup.tech::94b505eb-2f61-485b-ba2b-b73ccaa70c7e" providerId="AD" clId="Web-{65D620E5-8E40-E90F-46B7-35C54E072D91}" dt="2022-02-22T21:06:13.831" v="10"/>
        <pc:sldMkLst>
          <pc:docMk/>
          <pc:sldMk cId="2663305415" sldId="307"/>
        </pc:sldMkLst>
      </pc:sldChg>
      <pc:sldChg chg="modSp">
        <pc:chgData name="Ellen Brady" userId="S::ebrady@skillup.tech::94b505eb-2f61-485b-ba2b-b73ccaa70c7e" providerId="AD" clId="Web-{65D620E5-8E40-E90F-46B7-35C54E072D91}" dt="2022-02-22T21:09:58.846" v="29" actId="20577"/>
        <pc:sldMkLst>
          <pc:docMk/>
          <pc:sldMk cId="96271119" sldId="321"/>
        </pc:sldMkLst>
        <pc:spChg chg="mod">
          <ac:chgData name="Ellen Brady" userId="S::ebrady@skillup.tech::94b505eb-2f61-485b-ba2b-b73ccaa70c7e" providerId="AD" clId="Web-{65D620E5-8E40-E90F-46B7-35C54E072D91}" dt="2022-02-22T21:09:58.846" v="29" actId="20577"/>
          <ac:spMkLst>
            <pc:docMk/>
            <pc:sldMk cId="96271119" sldId="321"/>
            <ac:spMk id="4" creationId="{6F4BC7E7-8A7D-0943-988D-D805201A837E}"/>
          </ac:spMkLst>
        </pc:spChg>
      </pc:sldChg>
      <pc:sldChg chg="addSp modSp modNotes">
        <pc:chgData name="Ellen Brady" userId="S::ebrady@skillup.tech::94b505eb-2f61-485b-ba2b-b73ccaa70c7e" providerId="AD" clId="Web-{65D620E5-8E40-E90F-46B7-35C54E072D91}" dt="2022-02-22T21:10:15.955" v="30" actId="20577"/>
        <pc:sldMkLst>
          <pc:docMk/>
          <pc:sldMk cId="585873333" sldId="322"/>
        </pc:sldMkLst>
        <pc:spChg chg="mod">
          <ac:chgData name="Ellen Brady" userId="S::ebrady@skillup.tech::94b505eb-2f61-485b-ba2b-b73ccaa70c7e" providerId="AD" clId="Web-{65D620E5-8E40-E90F-46B7-35C54E072D91}" dt="2022-02-22T21:10:15.955" v="30" actId="20577"/>
          <ac:spMkLst>
            <pc:docMk/>
            <pc:sldMk cId="585873333" sldId="322"/>
            <ac:spMk id="4" creationId="{6F4BC7E7-8A7D-0943-988D-D805201A837E}"/>
          </ac:spMkLst>
        </pc:spChg>
        <pc:spChg chg="add">
          <ac:chgData name="Ellen Brady" userId="S::ebrady@skillup.tech::94b505eb-2f61-485b-ba2b-b73ccaa70c7e" providerId="AD" clId="Web-{65D620E5-8E40-E90F-46B7-35C54E072D91}" dt="2022-02-22T20:51:46.207" v="0"/>
          <ac:spMkLst>
            <pc:docMk/>
            <pc:sldMk cId="585873333" sldId="322"/>
            <ac:spMk id="5" creationId="{46AE73B1-EC06-438C-8151-D8C6B29DE603}"/>
          </ac:spMkLst>
        </pc:spChg>
      </pc:sldChg>
      <pc:sldChg chg="addCm">
        <pc:chgData name="Ellen Brady" userId="S::ebrady@skillup.tech::94b505eb-2f61-485b-ba2b-b73ccaa70c7e" providerId="AD" clId="Web-{65D620E5-8E40-E90F-46B7-35C54E072D91}" dt="2022-02-22T21:06:48.331" v="12"/>
        <pc:sldMkLst>
          <pc:docMk/>
          <pc:sldMk cId="435375530" sldId="323"/>
        </pc:sldMkLst>
      </pc:sldChg>
    </pc:docChg>
  </pc:docChgLst>
  <pc:docChgLst>
    <pc:chgData name="Jarrod Renfro" userId="49219a01f8e314f5" providerId="LiveId" clId="{0D7ED051-9567-4AF2-819C-61CC99201461}"/>
    <pc:docChg chg="modSld">
      <pc:chgData name="Jarrod Renfro" userId="49219a01f8e314f5" providerId="LiveId" clId="{0D7ED051-9567-4AF2-819C-61CC99201461}" dt="2022-11-03T23:03:59.740" v="66"/>
      <pc:docMkLst>
        <pc:docMk/>
      </pc:docMkLst>
      <pc:sldChg chg="modSp addCm modNotesTx">
        <pc:chgData name="Jarrod Renfro" userId="49219a01f8e314f5" providerId="LiveId" clId="{0D7ED051-9567-4AF2-819C-61CC99201461}" dt="2022-11-03T23:03:59.740" v="66"/>
        <pc:sldMkLst>
          <pc:docMk/>
          <pc:sldMk cId="2663305415" sldId="307"/>
        </pc:sldMkLst>
        <pc:spChg chg="mod">
          <ac:chgData name="Jarrod Renfro" userId="49219a01f8e314f5" providerId="LiveId" clId="{0D7ED051-9567-4AF2-819C-61CC99201461}" dt="2022-11-03T23:03:44.919" v="65" actId="20577"/>
          <ac:spMkLst>
            <pc:docMk/>
            <pc:sldMk cId="2663305415" sldId="307"/>
            <ac:spMk id="4" creationId="{47284BDA-09E8-9A5D-1336-54CF1EA5A79B}"/>
          </ac:spMkLst>
        </pc:spChg>
      </pc:sldChg>
      <pc:sldChg chg="modSp addCm modNotesTx">
        <pc:chgData name="Jarrod Renfro" userId="49219a01f8e314f5" providerId="LiveId" clId="{0D7ED051-9567-4AF2-819C-61CC99201461}" dt="2022-11-03T23:02:10.730" v="60"/>
        <pc:sldMkLst>
          <pc:docMk/>
          <pc:sldMk cId="3710248187" sldId="320"/>
        </pc:sldMkLst>
        <pc:spChg chg="mod">
          <ac:chgData name="Jarrod Renfro" userId="49219a01f8e314f5" providerId="LiveId" clId="{0D7ED051-9567-4AF2-819C-61CC99201461}" dt="2022-11-03T21:51:51.225" v="13" actId="20577"/>
          <ac:spMkLst>
            <pc:docMk/>
            <pc:sldMk cId="3710248187" sldId="320"/>
            <ac:spMk id="3" creationId="{215AFB6A-CC51-F24D-8DFB-7FA9628E8998}"/>
          </ac:spMkLst>
        </pc:spChg>
        <pc:spChg chg="mod">
          <ac:chgData name="Jarrod Renfro" userId="49219a01f8e314f5" providerId="LiveId" clId="{0D7ED051-9567-4AF2-819C-61CC99201461}" dt="2022-11-03T22:58:21.981" v="44" actId="255"/>
          <ac:spMkLst>
            <pc:docMk/>
            <pc:sldMk cId="3710248187" sldId="320"/>
            <ac:spMk id="22" creationId="{1B40C7B3-1497-2948-ABD1-16C786A93BE9}"/>
          </ac:spMkLst>
        </pc:spChg>
      </pc:sldChg>
      <pc:sldChg chg="modSp addCm modNotesTx">
        <pc:chgData name="Jarrod Renfro" userId="49219a01f8e314f5" providerId="LiveId" clId="{0D7ED051-9567-4AF2-819C-61CC99201461}" dt="2022-11-03T22:58:29.173" v="45" actId="255"/>
        <pc:sldMkLst>
          <pc:docMk/>
          <pc:sldMk cId="435375530" sldId="323"/>
        </pc:sldMkLst>
        <pc:spChg chg="mod">
          <ac:chgData name="Jarrod Renfro" userId="49219a01f8e314f5" providerId="LiveId" clId="{0D7ED051-9567-4AF2-819C-61CC99201461}" dt="2022-11-03T22:58:29.173" v="45" actId="255"/>
          <ac:spMkLst>
            <pc:docMk/>
            <pc:sldMk cId="435375530" sldId="323"/>
            <ac:spMk id="22" creationId="{1B40C7B3-1497-2948-ABD1-16C786A93BE9}"/>
          </ac:spMkLst>
        </pc:spChg>
      </pc:sldChg>
      <pc:sldChg chg="modSp addCm modNotesTx">
        <pc:chgData name="Jarrod Renfro" userId="49219a01f8e314f5" providerId="LiveId" clId="{0D7ED051-9567-4AF2-819C-61CC99201461}" dt="2022-11-03T23:00:26.828" v="58"/>
        <pc:sldMkLst>
          <pc:docMk/>
          <pc:sldMk cId="3379735532" sldId="448"/>
        </pc:sldMkLst>
        <pc:spChg chg="mod">
          <ac:chgData name="Jarrod Renfro" userId="49219a01f8e314f5" providerId="LiveId" clId="{0D7ED051-9567-4AF2-819C-61CC99201461}" dt="2022-11-03T22:59:52.698" v="55" actId="255"/>
          <ac:spMkLst>
            <pc:docMk/>
            <pc:sldMk cId="3379735532" sldId="448"/>
            <ac:spMk id="13" creationId="{2574CB8B-ECC3-4D0A-9A68-8511ADCCEF18}"/>
          </ac:spMkLst>
        </pc:spChg>
        <pc:spChg chg="mod">
          <ac:chgData name="Jarrod Renfro" userId="49219a01f8e314f5" providerId="LiveId" clId="{0D7ED051-9567-4AF2-819C-61CC99201461}" dt="2022-11-03T23:00:02.033" v="57" actId="255"/>
          <ac:spMkLst>
            <pc:docMk/>
            <pc:sldMk cId="3379735532" sldId="448"/>
            <ac:spMk id="44" creationId="{FBCBC4F3-C404-4FFA-8314-9EB7CC51FDE3}"/>
          </ac:spMkLst>
        </pc:spChg>
        <pc:spChg chg="mod">
          <ac:chgData name="Jarrod Renfro" userId="49219a01f8e314f5" providerId="LiveId" clId="{0D7ED051-9567-4AF2-819C-61CC99201461}" dt="2022-11-03T22:59:57.503" v="56" actId="255"/>
          <ac:spMkLst>
            <pc:docMk/>
            <pc:sldMk cId="3379735532" sldId="448"/>
            <ac:spMk id="45" creationId="{3DB81E77-2285-47BF-A8E7-6FD2BBA691C2}"/>
          </ac:spMkLst>
        </pc:spChg>
      </pc:sldChg>
      <pc:sldChg chg="modSp modNotesTx">
        <pc:chgData name="Jarrod Renfro" userId="49219a01f8e314f5" providerId="LiveId" clId="{0D7ED051-9567-4AF2-819C-61CC99201461}" dt="2022-11-03T22:58:35.466" v="46" actId="255"/>
        <pc:sldMkLst>
          <pc:docMk/>
          <pc:sldMk cId="4136753480" sldId="452"/>
        </pc:sldMkLst>
        <pc:spChg chg="mod">
          <ac:chgData name="Jarrod Renfro" userId="49219a01f8e314f5" providerId="LiveId" clId="{0D7ED051-9567-4AF2-819C-61CC99201461}" dt="2022-11-03T22:58:35.466" v="46" actId="255"/>
          <ac:spMkLst>
            <pc:docMk/>
            <pc:sldMk cId="4136753480" sldId="452"/>
            <ac:spMk id="22" creationId="{1B40C7B3-1497-2948-ABD1-16C786A93BE9}"/>
          </ac:spMkLst>
        </pc:spChg>
      </pc:sldChg>
      <pc:sldChg chg="modSp modNotesTx">
        <pc:chgData name="Jarrod Renfro" userId="49219a01f8e314f5" providerId="LiveId" clId="{0D7ED051-9567-4AF2-819C-61CC99201461}" dt="2022-11-03T22:58:59.500" v="48" actId="255"/>
        <pc:sldMkLst>
          <pc:docMk/>
          <pc:sldMk cId="2871426195" sldId="454"/>
        </pc:sldMkLst>
        <pc:spChg chg="mod">
          <ac:chgData name="Jarrod Renfro" userId="49219a01f8e314f5" providerId="LiveId" clId="{0D7ED051-9567-4AF2-819C-61CC99201461}" dt="2022-11-03T22:58:59.500" v="48" actId="255"/>
          <ac:spMkLst>
            <pc:docMk/>
            <pc:sldMk cId="2871426195" sldId="454"/>
            <ac:spMk id="22" creationId="{1B40C7B3-1497-2948-ABD1-16C786A93BE9}"/>
          </ac:spMkLst>
        </pc:spChg>
      </pc:sldChg>
      <pc:sldChg chg="modSp mod addCm modNotesTx">
        <pc:chgData name="Jarrod Renfro" userId="49219a01f8e314f5" providerId="LiveId" clId="{0D7ED051-9567-4AF2-819C-61CC99201461}" dt="2022-11-03T23:02:46.014" v="62" actId="20577"/>
        <pc:sldMkLst>
          <pc:docMk/>
          <pc:sldMk cId="3374188343" sldId="455"/>
        </pc:sldMkLst>
        <pc:spChg chg="mod">
          <ac:chgData name="Jarrod Renfro" userId="49219a01f8e314f5" providerId="LiveId" clId="{0D7ED051-9567-4AF2-819C-61CC99201461}" dt="2022-11-03T21:56:10.447" v="16" actId="20577"/>
          <ac:spMkLst>
            <pc:docMk/>
            <pc:sldMk cId="3374188343" sldId="455"/>
            <ac:spMk id="2" creationId="{65C3525F-7CB4-4C06-B037-C81D2DED9B80}"/>
          </ac:spMkLst>
        </pc:spChg>
        <pc:spChg chg="mod">
          <ac:chgData name="Jarrod Renfro" userId="49219a01f8e314f5" providerId="LiveId" clId="{0D7ED051-9567-4AF2-819C-61CC99201461}" dt="2022-11-03T22:59:12.017" v="50" actId="255"/>
          <ac:spMkLst>
            <pc:docMk/>
            <pc:sldMk cId="3374188343" sldId="455"/>
            <ac:spMk id="22" creationId="{1B40C7B3-1497-2948-ABD1-16C786A93BE9}"/>
          </ac:spMkLst>
        </pc:spChg>
      </pc:sldChg>
      <pc:sldChg chg="modSp modNotesTx">
        <pc:chgData name="Jarrod Renfro" userId="49219a01f8e314f5" providerId="LiveId" clId="{0D7ED051-9567-4AF2-819C-61CC99201461}" dt="2022-11-03T22:59:21.615" v="51" actId="255"/>
        <pc:sldMkLst>
          <pc:docMk/>
          <pc:sldMk cId="263236157" sldId="456"/>
        </pc:sldMkLst>
        <pc:spChg chg="mod">
          <ac:chgData name="Jarrod Renfro" userId="49219a01f8e314f5" providerId="LiveId" clId="{0D7ED051-9567-4AF2-819C-61CC99201461}" dt="2022-11-03T22:59:21.615" v="51" actId="255"/>
          <ac:spMkLst>
            <pc:docMk/>
            <pc:sldMk cId="263236157" sldId="456"/>
            <ac:spMk id="22" creationId="{1B40C7B3-1497-2948-ABD1-16C786A93BE9}"/>
          </ac:spMkLst>
        </pc:spChg>
      </pc:sldChg>
    </pc:docChg>
  </pc:docChgLst>
  <pc:docChgLst>
    <pc:chgData name="Jarrod Renfro" userId="d048d542-e669-493e-8dc7-fbcf4efcde8f" providerId="ADAL" clId="{89CBA244-2EC0-4183-B83A-0A61F9FA0078}"/>
    <pc:docChg chg="undo redo custSel modSld">
      <pc:chgData name="Jarrod Renfro" userId="d048d542-e669-493e-8dc7-fbcf4efcde8f" providerId="ADAL" clId="{89CBA244-2EC0-4183-B83A-0A61F9FA0078}" dt="2022-02-24T00:05:31.569" v="20"/>
      <pc:docMkLst>
        <pc:docMk/>
      </pc:docMkLst>
      <pc:sldChg chg="modSp mod addCm modCm">
        <pc:chgData name="Jarrod Renfro" userId="d048d542-e669-493e-8dc7-fbcf4efcde8f" providerId="ADAL" clId="{89CBA244-2EC0-4183-B83A-0A61F9FA0078}" dt="2022-02-24T00:05:31.569" v="20"/>
        <pc:sldMkLst>
          <pc:docMk/>
          <pc:sldMk cId="2663305415" sldId="307"/>
        </pc:sldMkLst>
        <pc:spChg chg="mod">
          <ac:chgData name="Jarrod Renfro" userId="d048d542-e669-493e-8dc7-fbcf4efcde8f" providerId="ADAL" clId="{89CBA244-2EC0-4183-B83A-0A61F9FA0078}" dt="2022-02-23T23:54:44.905" v="4" actId="207"/>
          <ac:spMkLst>
            <pc:docMk/>
            <pc:sldMk cId="2663305415" sldId="307"/>
            <ac:spMk id="2" creationId="{65C3525F-7CB4-4C06-B037-C81D2DED9B80}"/>
          </ac:spMkLst>
        </pc:spChg>
        <pc:spChg chg="mod">
          <ac:chgData name="Jarrod Renfro" userId="d048d542-e669-493e-8dc7-fbcf4efcde8f" providerId="ADAL" clId="{89CBA244-2EC0-4183-B83A-0A61F9FA0078}" dt="2022-02-24T00:01:20.951" v="17" actId="2711"/>
          <ac:spMkLst>
            <pc:docMk/>
            <pc:sldMk cId="2663305415" sldId="307"/>
            <ac:spMk id="3" creationId="{2B54C743-5474-EF43-B5BE-A70468B3D269}"/>
          </ac:spMkLst>
        </pc:spChg>
      </pc:sldChg>
      <pc:sldChg chg="modSp mod">
        <pc:chgData name="Jarrod Renfro" userId="d048d542-e669-493e-8dc7-fbcf4efcde8f" providerId="ADAL" clId="{89CBA244-2EC0-4183-B83A-0A61F9FA0078}" dt="2022-02-24T00:01:59.136" v="18" actId="2711"/>
        <pc:sldMkLst>
          <pc:docMk/>
          <pc:sldMk cId="3710248187" sldId="320"/>
        </pc:sldMkLst>
        <pc:spChg chg="mod">
          <ac:chgData name="Jarrod Renfro" userId="d048d542-e669-493e-8dc7-fbcf4efcde8f" providerId="ADAL" clId="{89CBA244-2EC0-4183-B83A-0A61F9FA0078}" dt="2022-02-23T23:53:49.104" v="0" actId="207"/>
          <ac:spMkLst>
            <pc:docMk/>
            <pc:sldMk cId="3710248187" sldId="320"/>
            <ac:spMk id="2" creationId="{65C3525F-7CB4-4C06-B037-C81D2DED9B80}"/>
          </ac:spMkLst>
        </pc:spChg>
        <pc:spChg chg="mod">
          <ac:chgData name="Jarrod Renfro" userId="d048d542-e669-493e-8dc7-fbcf4efcde8f" providerId="ADAL" clId="{89CBA244-2EC0-4183-B83A-0A61F9FA0078}" dt="2022-02-24T00:00:19.262" v="11" actId="2711"/>
          <ac:spMkLst>
            <pc:docMk/>
            <pc:sldMk cId="3710248187" sldId="320"/>
            <ac:spMk id="3" creationId="{215AFB6A-CC51-F24D-8DFB-7FA9628E8998}"/>
          </ac:spMkLst>
        </pc:spChg>
        <pc:spChg chg="mod">
          <ac:chgData name="Jarrod Renfro" userId="d048d542-e669-493e-8dc7-fbcf4efcde8f" providerId="ADAL" clId="{89CBA244-2EC0-4183-B83A-0A61F9FA0078}" dt="2022-02-24T00:01:59.136" v="18" actId="2711"/>
          <ac:spMkLst>
            <pc:docMk/>
            <pc:sldMk cId="3710248187" sldId="320"/>
            <ac:spMk id="22" creationId="{1B40C7B3-1497-2948-ABD1-16C786A93BE9}"/>
          </ac:spMkLst>
        </pc:spChg>
      </pc:sldChg>
      <pc:sldChg chg="modSp mod">
        <pc:chgData name="Jarrod Renfro" userId="d048d542-e669-493e-8dc7-fbcf4efcde8f" providerId="ADAL" clId="{89CBA244-2EC0-4183-B83A-0A61F9FA0078}" dt="2022-02-24T00:00:38.422" v="13" actId="2711"/>
        <pc:sldMkLst>
          <pc:docMk/>
          <pc:sldMk cId="96271119" sldId="321"/>
        </pc:sldMkLst>
        <pc:spChg chg="mod">
          <ac:chgData name="Jarrod Renfro" userId="d048d542-e669-493e-8dc7-fbcf4efcde8f" providerId="ADAL" clId="{89CBA244-2EC0-4183-B83A-0A61F9FA0078}" dt="2022-02-23T23:54:02.019" v="1" actId="207"/>
          <ac:spMkLst>
            <pc:docMk/>
            <pc:sldMk cId="96271119" sldId="321"/>
            <ac:spMk id="2" creationId="{65C3525F-7CB4-4C06-B037-C81D2DED9B80}"/>
          </ac:spMkLst>
        </pc:spChg>
        <pc:spChg chg="mod">
          <ac:chgData name="Jarrod Renfro" userId="d048d542-e669-493e-8dc7-fbcf4efcde8f" providerId="ADAL" clId="{89CBA244-2EC0-4183-B83A-0A61F9FA0078}" dt="2022-02-24T00:00:38.422" v="13" actId="2711"/>
          <ac:spMkLst>
            <pc:docMk/>
            <pc:sldMk cId="96271119" sldId="321"/>
            <ac:spMk id="4" creationId="{6F4BC7E7-8A7D-0943-988D-D805201A837E}"/>
          </ac:spMkLst>
        </pc:spChg>
        <pc:spChg chg="mod">
          <ac:chgData name="Jarrod Renfro" userId="d048d542-e669-493e-8dc7-fbcf4efcde8f" providerId="ADAL" clId="{89CBA244-2EC0-4183-B83A-0A61F9FA0078}" dt="2022-02-24T00:00:33.435" v="12" actId="2711"/>
          <ac:spMkLst>
            <pc:docMk/>
            <pc:sldMk cId="96271119" sldId="321"/>
            <ac:spMk id="22" creationId="{1B40C7B3-1497-2948-ABD1-16C786A93BE9}"/>
          </ac:spMkLst>
        </pc:spChg>
      </pc:sldChg>
      <pc:sldChg chg="modSp mod">
        <pc:chgData name="Jarrod Renfro" userId="d048d542-e669-493e-8dc7-fbcf4efcde8f" providerId="ADAL" clId="{89CBA244-2EC0-4183-B83A-0A61F9FA0078}" dt="2022-02-24T00:01:02.007" v="15" actId="2711"/>
        <pc:sldMkLst>
          <pc:docMk/>
          <pc:sldMk cId="585873333" sldId="322"/>
        </pc:sldMkLst>
        <pc:spChg chg="mod">
          <ac:chgData name="Jarrod Renfro" userId="d048d542-e669-493e-8dc7-fbcf4efcde8f" providerId="ADAL" clId="{89CBA244-2EC0-4183-B83A-0A61F9FA0078}" dt="2022-02-23T23:54:16.315" v="2" actId="207"/>
          <ac:spMkLst>
            <pc:docMk/>
            <pc:sldMk cId="585873333" sldId="322"/>
            <ac:spMk id="2" creationId="{65C3525F-7CB4-4C06-B037-C81D2DED9B80}"/>
          </ac:spMkLst>
        </pc:spChg>
        <pc:spChg chg="mod">
          <ac:chgData name="Jarrod Renfro" userId="d048d542-e669-493e-8dc7-fbcf4efcde8f" providerId="ADAL" clId="{89CBA244-2EC0-4183-B83A-0A61F9FA0078}" dt="2022-02-24T00:01:02.007" v="15" actId="2711"/>
          <ac:spMkLst>
            <pc:docMk/>
            <pc:sldMk cId="585873333" sldId="322"/>
            <ac:spMk id="4" creationId="{6F4BC7E7-8A7D-0943-988D-D805201A837E}"/>
          </ac:spMkLst>
        </pc:spChg>
        <pc:spChg chg="mod">
          <ac:chgData name="Jarrod Renfro" userId="d048d542-e669-493e-8dc7-fbcf4efcde8f" providerId="ADAL" clId="{89CBA244-2EC0-4183-B83A-0A61F9FA0078}" dt="2022-02-24T00:00:56.904" v="14" actId="2711"/>
          <ac:spMkLst>
            <pc:docMk/>
            <pc:sldMk cId="585873333" sldId="322"/>
            <ac:spMk id="22" creationId="{1B40C7B3-1497-2948-ABD1-16C786A93BE9}"/>
          </ac:spMkLst>
        </pc:spChg>
      </pc:sldChg>
      <pc:sldChg chg="modSp mod">
        <pc:chgData name="Jarrod Renfro" userId="d048d542-e669-493e-8dc7-fbcf4efcde8f" providerId="ADAL" clId="{89CBA244-2EC0-4183-B83A-0A61F9FA0078}" dt="2022-02-24T00:01:12.852" v="16" actId="2711"/>
        <pc:sldMkLst>
          <pc:docMk/>
          <pc:sldMk cId="435375530" sldId="323"/>
        </pc:sldMkLst>
        <pc:spChg chg="mod">
          <ac:chgData name="Jarrod Renfro" userId="d048d542-e669-493e-8dc7-fbcf4efcde8f" providerId="ADAL" clId="{89CBA244-2EC0-4183-B83A-0A61F9FA0078}" dt="2022-02-23T23:54:31.600" v="3" actId="207"/>
          <ac:spMkLst>
            <pc:docMk/>
            <pc:sldMk cId="435375530" sldId="323"/>
            <ac:spMk id="2" creationId="{65C3525F-7CB4-4C06-B037-C81D2DED9B80}"/>
          </ac:spMkLst>
        </pc:spChg>
        <pc:spChg chg="mod">
          <ac:chgData name="Jarrod Renfro" userId="d048d542-e669-493e-8dc7-fbcf4efcde8f" providerId="ADAL" clId="{89CBA244-2EC0-4183-B83A-0A61F9FA0078}" dt="2022-02-24T00:01:12.852" v="16" actId="2711"/>
          <ac:spMkLst>
            <pc:docMk/>
            <pc:sldMk cId="435375530" sldId="323"/>
            <ac:spMk id="22" creationId="{1B40C7B3-1497-2948-ABD1-16C786A93BE9}"/>
          </ac:spMkLst>
        </pc:spChg>
      </pc:sldChg>
    </pc:docChg>
  </pc:docChgLst>
  <pc:docChgLst>
    <pc:chgData name="Marty Hale-Evans" userId="S::martyh@skillup.tech::7d643be9-f452-4348-8361-a14c03755220" providerId="AD" clId="Web-{80BAA048-AA0B-4BDC-A028-6BD669CF7180}"/>
    <pc:docChg chg="modSld">
      <pc:chgData name="Marty Hale-Evans" userId="S::martyh@skillup.tech::7d643be9-f452-4348-8361-a14c03755220" providerId="AD" clId="Web-{80BAA048-AA0B-4BDC-A028-6BD669CF7180}" dt="2022-02-14T20:22:31.047" v="113"/>
      <pc:docMkLst>
        <pc:docMk/>
      </pc:docMkLst>
      <pc:sldChg chg="modNotes">
        <pc:chgData name="Marty Hale-Evans" userId="S::martyh@skillup.tech::7d643be9-f452-4348-8361-a14c03755220" providerId="AD" clId="Web-{80BAA048-AA0B-4BDC-A028-6BD669CF7180}" dt="2022-02-14T20:20:27.425" v="0"/>
        <pc:sldMkLst>
          <pc:docMk/>
          <pc:sldMk cId="2663305415" sldId="307"/>
        </pc:sldMkLst>
      </pc:sldChg>
      <pc:sldChg chg="modSp modNotes">
        <pc:chgData name="Marty Hale-Evans" userId="S::martyh@skillup.tech::7d643be9-f452-4348-8361-a14c03755220" providerId="AD" clId="Web-{80BAA048-AA0B-4BDC-A028-6BD669CF7180}" dt="2022-02-14T20:22:31.047" v="113"/>
        <pc:sldMkLst>
          <pc:docMk/>
          <pc:sldMk cId="4176910756" sldId="310"/>
        </pc:sldMkLst>
        <pc:spChg chg="mod">
          <ac:chgData name="Marty Hale-Evans" userId="S::martyh@skillup.tech::7d643be9-f452-4348-8361-a14c03755220" providerId="AD" clId="Web-{80BAA048-AA0B-4BDC-A028-6BD669CF7180}" dt="2022-02-14T20:21:23.580" v="45" actId="20577"/>
          <ac:spMkLst>
            <pc:docMk/>
            <pc:sldMk cId="4176910756" sldId="310"/>
            <ac:spMk id="22" creationId="{1B40C7B3-1497-2948-ABD1-16C786A93BE9}"/>
          </ac:spMkLst>
        </pc:spChg>
      </pc:sldChg>
    </pc:docChg>
  </pc:docChgLst>
  <pc:docChgLst>
    <pc:chgData name="Jarrod Renfro" userId="d048d542-e669-493e-8dc7-fbcf4efcde8f" providerId="ADAL" clId="{A4E41E8B-CDBF-4A98-BDB2-A380D3A4DAC2}"/>
    <pc:docChg chg="undo custSel modSld">
      <pc:chgData name="Jarrod Renfro" userId="d048d542-e669-493e-8dc7-fbcf4efcde8f" providerId="ADAL" clId="{A4E41E8B-CDBF-4A98-BDB2-A380D3A4DAC2}" dt="2022-02-21T19:59:06.870" v="535"/>
      <pc:docMkLst>
        <pc:docMk/>
      </pc:docMkLst>
      <pc:sldChg chg="modSp addCm modNotesTx">
        <pc:chgData name="Jarrod Renfro" userId="d048d542-e669-493e-8dc7-fbcf4efcde8f" providerId="ADAL" clId="{A4E41E8B-CDBF-4A98-BDB2-A380D3A4DAC2}" dt="2022-02-21T19:59:06.870" v="535"/>
        <pc:sldMkLst>
          <pc:docMk/>
          <pc:sldMk cId="2663305415" sldId="307"/>
        </pc:sldMkLst>
        <pc:spChg chg="mod">
          <ac:chgData name="Jarrod Renfro" userId="d048d542-e669-493e-8dc7-fbcf4efcde8f" providerId="ADAL" clId="{A4E41E8B-CDBF-4A98-BDB2-A380D3A4DAC2}" dt="2022-02-21T19:36:13.459" v="446" actId="20577"/>
          <ac:spMkLst>
            <pc:docMk/>
            <pc:sldMk cId="2663305415" sldId="307"/>
            <ac:spMk id="3" creationId="{2B54C743-5474-EF43-B5BE-A70468B3D269}"/>
          </ac:spMkLst>
        </pc:spChg>
      </pc:sldChg>
      <pc:sldChg chg="modSp mod addCm modCm modNotesTx">
        <pc:chgData name="Jarrod Renfro" userId="d048d542-e669-493e-8dc7-fbcf4efcde8f" providerId="ADAL" clId="{A4E41E8B-CDBF-4A98-BDB2-A380D3A4DAC2}" dt="2022-02-21T19:56:07.917" v="534"/>
        <pc:sldMkLst>
          <pc:docMk/>
          <pc:sldMk cId="3710248187" sldId="320"/>
        </pc:sldMkLst>
        <pc:spChg chg="mod">
          <ac:chgData name="Jarrod Renfro" userId="d048d542-e669-493e-8dc7-fbcf4efcde8f" providerId="ADAL" clId="{A4E41E8B-CDBF-4A98-BDB2-A380D3A4DAC2}" dt="2022-02-21T19:54:21.203" v="519" actId="20577"/>
          <ac:spMkLst>
            <pc:docMk/>
            <pc:sldMk cId="3710248187" sldId="320"/>
            <ac:spMk id="2" creationId="{65C3525F-7CB4-4C06-B037-C81D2DED9B80}"/>
          </ac:spMkLst>
        </pc:spChg>
      </pc:sldChg>
      <pc:sldChg chg="modSp mod addCm modNotesTx">
        <pc:chgData name="Jarrod Renfro" userId="d048d542-e669-493e-8dc7-fbcf4efcde8f" providerId="ADAL" clId="{A4E41E8B-CDBF-4A98-BDB2-A380D3A4DAC2}" dt="2022-02-21T19:54:30.485" v="525" actId="20577"/>
        <pc:sldMkLst>
          <pc:docMk/>
          <pc:sldMk cId="96271119" sldId="321"/>
        </pc:sldMkLst>
        <pc:spChg chg="mod">
          <ac:chgData name="Jarrod Renfro" userId="d048d542-e669-493e-8dc7-fbcf4efcde8f" providerId="ADAL" clId="{A4E41E8B-CDBF-4A98-BDB2-A380D3A4DAC2}" dt="2022-02-21T19:54:30.485" v="525" actId="20577"/>
          <ac:spMkLst>
            <pc:docMk/>
            <pc:sldMk cId="96271119" sldId="321"/>
            <ac:spMk id="2" creationId="{65C3525F-7CB4-4C06-B037-C81D2DED9B80}"/>
          </ac:spMkLst>
        </pc:spChg>
      </pc:sldChg>
      <pc:sldChg chg="modSp mod addCm modNotesTx">
        <pc:chgData name="Jarrod Renfro" userId="d048d542-e669-493e-8dc7-fbcf4efcde8f" providerId="ADAL" clId="{A4E41E8B-CDBF-4A98-BDB2-A380D3A4DAC2}" dt="2022-02-21T19:54:37.166" v="529" actId="20577"/>
        <pc:sldMkLst>
          <pc:docMk/>
          <pc:sldMk cId="585873333" sldId="322"/>
        </pc:sldMkLst>
        <pc:spChg chg="mod">
          <ac:chgData name="Jarrod Renfro" userId="d048d542-e669-493e-8dc7-fbcf4efcde8f" providerId="ADAL" clId="{A4E41E8B-CDBF-4A98-BDB2-A380D3A4DAC2}" dt="2022-02-21T19:54:37.166" v="529" actId="20577"/>
          <ac:spMkLst>
            <pc:docMk/>
            <pc:sldMk cId="585873333" sldId="322"/>
            <ac:spMk id="2" creationId="{65C3525F-7CB4-4C06-B037-C81D2DED9B80}"/>
          </ac:spMkLst>
        </pc:spChg>
        <pc:spChg chg="mod">
          <ac:chgData name="Jarrod Renfro" userId="d048d542-e669-493e-8dc7-fbcf4efcde8f" providerId="ADAL" clId="{A4E41E8B-CDBF-4A98-BDB2-A380D3A4DAC2}" dt="2022-02-21T19:20:04.196" v="289" actId="20577"/>
          <ac:spMkLst>
            <pc:docMk/>
            <pc:sldMk cId="585873333" sldId="322"/>
            <ac:spMk id="4" creationId="{6F4BC7E7-8A7D-0943-988D-D805201A837E}"/>
          </ac:spMkLst>
        </pc:spChg>
      </pc:sldChg>
      <pc:sldChg chg="modSp mod modNotesTx">
        <pc:chgData name="Jarrod Renfro" userId="d048d542-e669-493e-8dc7-fbcf4efcde8f" providerId="ADAL" clId="{A4E41E8B-CDBF-4A98-BDB2-A380D3A4DAC2}" dt="2022-02-21T19:54:43.323" v="533" actId="20577"/>
        <pc:sldMkLst>
          <pc:docMk/>
          <pc:sldMk cId="435375530" sldId="323"/>
        </pc:sldMkLst>
        <pc:spChg chg="mod">
          <ac:chgData name="Jarrod Renfro" userId="d048d542-e669-493e-8dc7-fbcf4efcde8f" providerId="ADAL" clId="{A4E41E8B-CDBF-4A98-BDB2-A380D3A4DAC2}" dt="2022-02-21T19:54:43.323" v="533" actId="20577"/>
          <ac:spMkLst>
            <pc:docMk/>
            <pc:sldMk cId="435375530" sldId="323"/>
            <ac:spMk id="2" creationId="{65C3525F-7CB4-4C06-B037-C81D2DED9B80}"/>
          </ac:spMkLst>
        </pc:spChg>
      </pc:sldChg>
      <pc:sldChg chg="modSp modAnim addCm modNotesTx">
        <pc:chgData name="Jarrod Renfro" userId="d048d542-e669-493e-8dc7-fbcf4efcde8f" providerId="ADAL" clId="{A4E41E8B-CDBF-4A98-BDB2-A380D3A4DAC2}" dt="2022-02-21T19:43:47.137" v="504"/>
        <pc:sldMkLst>
          <pc:docMk/>
          <pc:sldMk cId="3379735532" sldId="448"/>
        </pc:sldMkLst>
        <pc:spChg chg="mod">
          <ac:chgData name="Jarrod Renfro" userId="d048d542-e669-493e-8dc7-fbcf4efcde8f" providerId="ADAL" clId="{A4E41E8B-CDBF-4A98-BDB2-A380D3A4DAC2}" dt="2022-02-21T17:21:54.034" v="72" actId="20577"/>
          <ac:spMkLst>
            <pc:docMk/>
            <pc:sldMk cId="3379735532" sldId="448"/>
            <ac:spMk id="13" creationId="{2574CB8B-ECC3-4D0A-9A68-8511ADCCEF18}"/>
          </ac:spMkLst>
        </pc:spChg>
        <pc:spChg chg="mod">
          <ac:chgData name="Jarrod Renfro" userId="d048d542-e669-493e-8dc7-fbcf4efcde8f" providerId="ADAL" clId="{A4E41E8B-CDBF-4A98-BDB2-A380D3A4DAC2}" dt="2022-02-21T17:00:09.576" v="10" actId="20577"/>
          <ac:spMkLst>
            <pc:docMk/>
            <pc:sldMk cId="3379735532" sldId="448"/>
            <ac:spMk id="44" creationId="{FBCBC4F3-C404-4FFA-8314-9EB7CC51FDE3}"/>
          </ac:spMkLst>
        </pc:spChg>
        <pc:spChg chg="mod">
          <ac:chgData name="Jarrod Renfro" userId="d048d542-e669-493e-8dc7-fbcf4efcde8f" providerId="ADAL" clId="{A4E41E8B-CDBF-4A98-BDB2-A380D3A4DAC2}" dt="2022-02-21T17:21:38.796" v="50" actId="20577"/>
          <ac:spMkLst>
            <pc:docMk/>
            <pc:sldMk cId="3379735532" sldId="448"/>
            <ac:spMk id="45" creationId="{3DB81E77-2285-47BF-A8E7-6FD2BBA691C2}"/>
          </ac:spMkLst>
        </pc:spChg>
      </pc:sldChg>
    </pc:docChg>
  </pc:docChgLst>
  <pc:docChgLst>
    <pc:chgData name="Marty Hale-Evans" userId="7d643be9-f452-4348-8361-a14c03755220" providerId="ADAL" clId="{BBE3108A-1DB7-4D3D-825C-1B0A3FC17D35}"/>
    <pc:docChg chg="undo custSel delSld modSld">
      <pc:chgData name="Marty Hale-Evans" userId="7d643be9-f452-4348-8361-a14c03755220" providerId="ADAL" clId="{BBE3108A-1DB7-4D3D-825C-1B0A3FC17D35}" dt="2022-02-18T23:53:24.170" v="645" actId="2696"/>
      <pc:docMkLst>
        <pc:docMk/>
      </pc:docMkLst>
      <pc:sldChg chg="modNotesTx">
        <pc:chgData name="Marty Hale-Evans" userId="7d643be9-f452-4348-8361-a14c03755220" providerId="ADAL" clId="{BBE3108A-1DB7-4D3D-825C-1B0A3FC17D35}" dt="2022-02-18T23:05:03.776" v="93" actId="20577"/>
        <pc:sldMkLst>
          <pc:docMk/>
          <pc:sldMk cId="3237914124" sldId="256"/>
        </pc:sldMkLst>
      </pc:sldChg>
      <pc:sldChg chg="delSp modSp mod modAnim">
        <pc:chgData name="Marty Hale-Evans" userId="7d643be9-f452-4348-8361-a14c03755220" providerId="ADAL" clId="{BBE3108A-1DB7-4D3D-825C-1B0A3FC17D35}" dt="2022-02-18T23:04:35.511" v="48" actId="14100"/>
        <pc:sldMkLst>
          <pc:docMk/>
          <pc:sldMk cId="2663305415" sldId="307"/>
        </pc:sldMkLst>
        <pc:spChg chg="mod">
          <ac:chgData name="Marty Hale-Evans" userId="7d643be9-f452-4348-8361-a14c03755220" providerId="ADAL" clId="{BBE3108A-1DB7-4D3D-825C-1B0A3FC17D35}" dt="2022-02-18T23:04:28.628" v="46" actId="20577"/>
          <ac:spMkLst>
            <pc:docMk/>
            <pc:sldMk cId="2663305415" sldId="307"/>
            <ac:spMk id="2" creationId="{65C3525F-7CB4-4C06-B037-C81D2DED9B80}"/>
          </ac:spMkLst>
        </pc:spChg>
        <pc:spChg chg="mod">
          <ac:chgData name="Marty Hale-Evans" userId="7d643be9-f452-4348-8361-a14c03755220" providerId="ADAL" clId="{BBE3108A-1DB7-4D3D-825C-1B0A3FC17D35}" dt="2022-02-18T23:04:35.511" v="48" actId="14100"/>
          <ac:spMkLst>
            <pc:docMk/>
            <pc:sldMk cId="2663305415" sldId="307"/>
            <ac:spMk id="3" creationId="{2B54C743-5474-EF43-B5BE-A70468B3D269}"/>
          </ac:spMkLst>
        </pc:spChg>
        <pc:picChg chg="del">
          <ac:chgData name="Marty Hale-Evans" userId="7d643be9-f452-4348-8361-a14c03755220" providerId="ADAL" clId="{BBE3108A-1DB7-4D3D-825C-1B0A3FC17D35}" dt="2022-02-18T23:04:31.055" v="47" actId="478"/>
          <ac:picMkLst>
            <pc:docMk/>
            <pc:sldMk cId="2663305415" sldId="307"/>
            <ac:picMk id="21" creationId="{8D304B6A-7C59-6A45-9911-94F666CA36F8}"/>
          </ac:picMkLst>
        </pc:picChg>
      </pc:sldChg>
      <pc:sldChg chg="del">
        <pc:chgData name="Marty Hale-Evans" userId="7d643be9-f452-4348-8361-a14c03755220" providerId="ADAL" clId="{BBE3108A-1DB7-4D3D-825C-1B0A3FC17D35}" dt="2022-02-18T23:53:24.170" v="645" actId="2696"/>
        <pc:sldMkLst>
          <pc:docMk/>
          <pc:sldMk cId="4176910756" sldId="310"/>
        </pc:sldMkLst>
      </pc:sldChg>
      <pc:sldChg chg="modNotesTx">
        <pc:chgData name="Marty Hale-Evans" userId="7d643be9-f452-4348-8361-a14c03755220" providerId="ADAL" clId="{BBE3108A-1DB7-4D3D-825C-1B0A3FC17D35}" dt="2022-02-18T23:42:09.730" v="634" actId="20577"/>
        <pc:sldMkLst>
          <pc:docMk/>
          <pc:sldMk cId="3710248187" sldId="320"/>
        </pc:sldMkLst>
      </pc:sldChg>
      <pc:sldChg chg="modNotesTx">
        <pc:chgData name="Marty Hale-Evans" userId="7d643be9-f452-4348-8361-a14c03755220" providerId="ADAL" clId="{BBE3108A-1DB7-4D3D-825C-1B0A3FC17D35}" dt="2022-02-18T23:42:30.862" v="635" actId="20577"/>
        <pc:sldMkLst>
          <pc:docMk/>
          <pc:sldMk cId="96271119" sldId="321"/>
        </pc:sldMkLst>
      </pc:sldChg>
      <pc:sldChg chg="modSp modNotesTx">
        <pc:chgData name="Marty Hale-Evans" userId="7d643be9-f452-4348-8361-a14c03755220" providerId="ADAL" clId="{BBE3108A-1DB7-4D3D-825C-1B0A3FC17D35}" dt="2022-02-18T23:43:06.976" v="643" actId="20577"/>
        <pc:sldMkLst>
          <pc:docMk/>
          <pc:sldMk cId="585873333" sldId="322"/>
        </pc:sldMkLst>
        <pc:spChg chg="mod">
          <ac:chgData name="Marty Hale-Evans" userId="7d643be9-f452-4348-8361-a14c03755220" providerId="ADAL" clId="{BBE3108A-1DB7-4D3D-825C-1B0A3FC17D35}" dt="2022-02-18T23:43:06.976" v="643" actId="20577"/>
          <ac:spMkLst>
            <pc:docMk/>
            <pc:sldMk cId="585873333" sldId="322"/>
            <ac:spMk id="4" creationId="{6F4BC7E7-8A7D-0943-988D-D805201A837E}"/>
          </ac:spMkLst>
        </pc:spChg>
      </pc:sldChg>
      <pc:sldChg chg="modNotesTx">
        <pc:chgData name="Marty Hale-Evans" userId="7d643be9-f452-4348-8361-a14c03755220" providerId="ADAL" clId="{BBE3108A-1DB7-4D3D-825C-1B0A3FC17D35}" dt="2022-02-18T23:43:20.142" v="644" actId="20577"/>
        <pc:sldMkLst>
          <pc:docMk/>
          <pc:sldMk cId="435375530" sldId="323"/>
        </pc:sldMkLst>
      </pc:sldChg>
      <pc:sldChg chg="addSp delSp modSp mod addAnim delAnim modNotesTx">
        <pc:chgData name="Marty Hale-Evans" userId="7d643be9-f452-4348-8361-a14c03755220" providerId="ADAL" clId="{BBE3108A-1DB7-4D3D-825C-1B0A3FC17D35}" dt="2022-02-18T23:41:30.835" v="633" actId="1076"/>
        <pc:sldMkLst>
          <pc:docMk/>
          <pc:sldMk cId="3379735532" sldId="448"/>
        </pc:sldMkLst>
        <pc:spChg chg="del mod">
          <ac:chgData name="Marty Hale-Evans" userId="7d643be9-f452-4348-8361-a14c03755220" providerId="ADAL" clId="{BBE3108A-1DB7-4D3D-825C-1B0A3FC17D35}" dt="2022-02-18T23:09:31.869" v="251" actId="478"/>
          <ac:spMkLst>
            <pc:docMk/>
            <pc:sldMk cId="3379735532" sldId="448"/>
            <ac:spMk id="3" creationId="{902FD5C4-FE5F-46D2-ABC9-49FA4BB8442F}"/>
          </ac:spMkLst>
        </pc:spChg>
        <pc:spChg chg="add del mod">
          <ac:chgData name="Marty Hale-Evans" userId="7d643be9-f452-4348-8361-a14c03755220" providerId="ADAL" clId="{BBE3108A-1DB7-4D3D-825C-1B0A3FC17D35}" dt="2022-02-18T23:37:02.549" v="617" actId="20577"/>
          <ac:spMkLst>
            <pc:docMk/>
            <pc:sldMk cId="3379735532" sldId="448"/>
            <ac:spMk id="13" creationId="{2574CB8B-ECC3-4D0A-9A68-8511ADCCEF18}"/>
          </ac:spMkLst>
        </pc:spChg>
        <pc:spChg chg="del">
          <ac:chgData name="Marty Hale-Evans" userId="7d643be9-f452-4348-8361-a14c03755220" providerId="ADAL" clId="{BBE3108A-1DB7-4D3D-825C-1B0A3FC17D35}" dt="2022-02-18T23:06:04.496" v="95" actId="478"/>
          <ac:spMkLst>
            <pc:docMk/>
            <pc:sldMk cId="3379735532" sldId="448"/>
            <ac:spMk id="16" creationId="{754075B6-7585-4CF5-A3EE-3C4D742251BD}"/>
          </ac:spMkLst>
        </pc:spChg>
        <pc:spChg chg="mod">
          <ac:chgData name="Marty Hale-Evans" userId="7d643be9-f452-4348-8361-a14c03755220" providerId="ADAL" clId="{BBE3108A-1DB7-4D3D-825C-1B0A3FC17D35}" dt="2022-02-18T23:06:48.807" v="191" actId="20577"/>
          <ac:spMkLst>
            <pc:docMk/>
            <pc:sldMk cId="3379735532" sldId="448"/>
            <ac:spMk id="44" creationId="{FBCBC4F3-C404-4FFA-8314-9EB7CC51FDE3}"/>
          </ac:spMkLst>
        </pc:spChg>
        <pc:spChg chg="mod">
          <ac:chgData name="Marty Hale-Evans" userId="7d643be9-f452-4348-8361-a14c03755220" providerId="ADAL" clId="{BBE3108A-1DB7-4D3D-825C-1B0A3FC17D35}" dt="2022-02-18T23:36:09.181" v="515" actId="20577"/>
          <ac:spMkLst>
            <pc:docMk/>
            <pc:sldMk cId="3379735532" sldId="448"/>
            <ac:spMk id="45" creationId="{3DB81E77-2285-47BF-A8E7-6FD2BBA691C2}"/>
          </ac:spMkLst>
        </pc:spChg>
        <pc:picChg chg="del">
          <ac:chgData name="Marty Hale-Evans" userId="7d643be9-f452-4348-8361-a14c03755220" providerId="ADAL" clId="{BBE3108A-1DB7-4D3D-825C-1B0A3FC17D35}" dt="2022-02-18T23:41:12.779" v="629" actId="478"/>
          <ac:picMkLst>
            <pc:docMk/>
            <pc:sldMk cId="3379735532" sldId="448"/>
            <ac:picMk id="11" creationId="{7154A856-6DA2-4CE8-8907-BD180411DF36}"/>
          </ac:picMkLst>
        </pc:picChg>
        <pc:picChg chg="add mod">
          <ac:chgData name="Marty Hale-Evans" userId="7d643be9-f452-4348-8361-a14c03755220" providerId="ADAL" clId="{BBE3108A-1DB7-4D3D-825C-1B0A3FC17D35}" dt="2022-02-18T23:39:35.463" v="624" actId="1076"/>
          <ac:picMkLst>
            <pc:docMk/>
            <pc:sldMk cId="3379735532" sldId="448"/>
            <ac:picMk id="12" creationId="{021AD0C9-07CE-4F91-8560-6C43F9DD07CA}"/>
          </ac:picMkLst>
        </pc:picChg>
        <pc:picChg chg="del">
          <ac:chgData name="Marty Hale-Evans" userId="7d643be9-f452-4348-8361-a14c03755220" providerId="ADAL" clId="{BBE3108A-1DB7-4D3D-825C-1B0A3FC17D35}" dt="2022-02-18T23:39:26.527" v="623" actId="478"/>
          <ac:picMkLst>
            <pc:docMk/>
            <pc:sldMk cId="3379735532" sldId="448"/>
            <ac:picMk id="15" creationId="{8F1CD81E-9990-4D97-BC5E-12AF30BA8109}"/>
          </ac:picMkLst>
        </pc:picChg>
        <pc:picChg chg="add mod">
          <ac:chgData name="Marty Hale-Evans" userId="7d643be9-f452-4348-8361-a14c03755220" providerId="ADAL" clId="{BBE3108A-1DB7-4D3D-825C-1B0A3FC17D35}" dt="2022-02-18T23:41:30.835" v="633" actId="1076"/>
          <ac:picMkLst>
            <pc:docMk/>
            <pc:sldMk cId="3379735532" sldId="448"/>
            <ac:picMk id="16" creationId="{A7FF541F-B0E5-4751-AA3F-2DDABD3D37FA}"/>
          </ac:picMkLst>
        </pc:picChg>
      </pc:sldChg>
    </pc:docChg>
  </pc:docChgLst>
  <pc:docChgLst>
    <pc:chgData name="Marty Hale-Evans" userId="S::martyh@skillup.tech::7d643be9-f452-4348-8361-a14c03755220" providerId="AD" clId="Web-{F08B8314-F7ED-49C7-8D04-8418F42D6381}"/>
    <pc:docChg chg="modSld">
      <pc:chgData name="Marty Hale-Evans" userId="S::martyh@skillup.tech::7d643be9-f452-4348-8361-a14c03755220" providerId="AD" clId="Web-{F08B8314-F7ED-49C7-8D04-8418F42D6381}" dt="2022-02-18T23:34:08.102" v="0" actId="14100"/>
      <pc:docMkLst>
        <pc:docMk/>
      </pc:docMkLst>
      <pc:sldChg chg="modSp">
        <pc:chgData name="Marty Hale-Evans" userId="S::martyh@skillup.tech::7d643be9-f452-4348-8361-a14c03755220" providerId="AD" clId="Web-{F08B8314-F7ED-49C7-8D04-8418F42D6381}" dt="2022-02-18T23:34:08.102" v="0" actId="14100"/>
        <pc:sldMkLst>
          <pc:docMk/>
          <pc:sldMk cId="3379735532" sldId="448"/>
        </pc:sldMkLst>
        <pc:spChg chg="mod">
          <ac:chgData name="Marty Hale-Evans" userId="S::martyh@skillup.tech::7d643be9-f452-4348-8361-a14c03755220" providerId="AD" clId="Web-{F08B8314-F7ED-49C7-8D04-8418F42D6381}" dt="2022-02-18T23:34:08.102" v="0" actId="14100"/>
          <ac:spMkLst>
            <pc:docMk/>
            <pc:sldMk cId="3379735532" sldId="448"/>
            <ac:spMk id="13" creationId="{2574CB8B-ECC3-4D0A-9A68-8511ADCCEF18}"/>
          </ac:spMkLst>
        </pc:spChg>
      </pc:sldChg>
    </pc:docChg>
  </pc:docChgLst>
  <pc:docChgLst>
    <pc:chgData name="Marty Hale-Evans" userId="7d643be9-f452-4348-8361-a14c03755220" providerId="ADAL" clId="{BD208C15-E7F0-4CAC-B36A-F3F2D016A9D9}"/>
    <pc:docChg chg="custSel modSld">
      <pc:chgData name="Marty Hale-Evans" userId="7d643be9-f452-4348-8361-a14c03755220" providerId="ADAL" clId="{BD208C15-E7F0-4CAC-B36A-F3F2D016A9D9}" dt="2022-02-23T20:24:10.483" v="509"/>
      <pc:docMkLst>
        <pc:docMk/>
      </pc:docMkLst>
      <pc:sldChg chg="modSp modAnim delCm modNotesTx">
        <pc:chgData name="Marty Hale-Evans" userId="7d643be9-f452-4348-8361-a14c03755220" providerId="ADAL" clId="{BD208C15-E7F0-4CAC-B36A-F3F2D016A9D9}" dt="2022-02-23T20:24:10.483" v="509"/>
        <pc:sldMkLst>
          <pc:docMk/>
          <pc:sldMk cId="2663305415" sldId="307"/>
        </pc:sldMkLst>
        <pc:spChg chg="mod">
          <ac:chgData name="Marty Hale-Evans" userId="7d643be9-f452-4348-8361-a14c03755220" providerId="ADAL" clId="{BD208C15-E7F0-4CAC-B36A-F3F2D016A9D9}" dt="2022-02-23T20:22:38.146" v="475" actId="20577"/>
          <ac:spMkLst>
            <pc:docMk/>
            <pc:sldMk cId="2663305415" sldId="307"/>
            <ac:spMk id="3" creationId="{2B54C743-5474-EF43-B5BE-A70468B3D269}"/>
          </ac:spMkLst>
        </pc:spChg>
      </pc:sldChg>
      <pc:sldChg chg="modSp mod delCm modCm">
        <pc:chgData name="Marty Hale-Evans" userId="7d643be9-f452-4348-8361-a14c03755220" providerId="ADAL" clId="{BD208C15-E7F0-4CAC-B36A-F3F2D016A9D9}" dt="2022-02-23T20:17:13.763" v="202"/>
        <pc:sldMkLst>
          <pc:docMk/>
          <pc:sldMk cId="3710248187" sldId="320"/>
        </pc:sldMkLst>
        <pc:spChg chg="mod">
          <ac:chgData name="Marty Hale-Evans" userId="7d643be9-f452-4348-8361-a14c03755220" providerId="ADAL" clId="{BD208C15-E7F0-4CAC-B36A-F3F2D016A9D9}" dt="2022-02-23T20:17:09.268" v="201" actId="20577"/>
          <ac:spMkLst>
            <pc:docMk/>
            <pc:sldMk cId="3710248187" sldId="320"/>
            <ac:spMk id="2" creationId="{65C3525F-7CB4-4C06-B037-C81D2DED9B80}"/>
          </ac:spMkLst>
        </pc:spChg>
        <pc:spChg chg="mod">
          <ac:chgData name="Marty Hale-Evans" userId="7d643be9-f452-4348-8361-a14c03755220" providerId="ADAL" clId="{BD208C15-E7F0-4CAC-B36A-F3F2D016A9D9}" dt="2022-02-23T19:14:17.397" v="166" actId="207"/>
          <ac:spMkLst>
            <pc:docMk/>
            <pc:sldMk cId="3710248187" sldId="320"/>
            <ac:spMk id="3" creationId="{215AFB6A-CC51-F24D-8DFB-7FA9628E8998}"/>
          </ac:spMkLst>
        </pc:spChg>
      </pc:sldChg>
      <pc:sldChg chg="delSp modSp mod delCm">
        <pc:chgData name="Marty Hale-Evans" userId="7d643be9-f452-4348-8361-a14c03755220" providerId="ADAL" clId="{BD208C15-E7F0-4CAC-B36A-F3F2D016A9D9}" dt="2022-02-23T20:19:15.089" v="241" actId="1076"/>
        <pc:sldMkLst>
          <pc:docMk/>
          <pc:sldMk cId="96271119" sldId="321"/>
        </pc:sldMkLst>
        <pc:spChg chg="mod">
          <ac:chgData name="Marty Hale-Evans" userId="7d643be9-f452-4348-8361-a14c03755220" providerId="ADAL" clId="{BD208C15-E7F0-4CAC-B36A-F3F2D016A9D9}" dt="2022-02-23T20:19:00.343" v="238" actId="20577"/>
          <ac:spMkLst>
            <pc:docMk/>
            <pc:sldMk cId="96271119" sldId="321"/>
            <ac:spMk id="2" creationId="{65C3525F-7CB4-4C06-B037-C81D2DED9B80}"/>
          </ac:spMkLst>
        </pc:spChg>
        <pc:spChg chg="del mod">
          <ac:chgData name="Marty Hale-Evans" userId="7d643be9-f452-4348-8361-a14c03755220" providerId="ADAL" clId="{BD208C15-E7F0-4CAC-B36A-F3F2D016A9D9}" dt="2022-02-23T20:19:04.448" v="239" actId="478"/>
          <ac:spMkLst>
            <pc:docMk/>
            <pc:sldMk cId="96271119" sldId="321"/>
            <ac:spMk id="3" creationId="{215AFB6A-CC51-F24D-8DFB-7FA9628E8998}"/>
          </ac:spMkLst>
        </pc:spChg>
        <pc:spChg chg="mod">
          <ac:chgData name="Marty Hale-Evans" userId="7d643be9-f452-4348-8361-a14c03755220" providerId="ADAL" clId="{BD208C15-E7F0-4CAC-B36A-F3F2D016A9D9}" dt="2022-02-23T20:19:15.089" v="241" actId="1076"/>
          <ac:spMkLst>
            <pc:docMk/>
            <pc:sldMk cId="96271119" sldId="321"/>
            <ac:spMk id="4" creationId="{6F4BC7E7-8A7D-0943-988D-D805201A837E}"/>
          </ac:spMkLst>
        </pc:spChg>
        <pc:spChg chg="mod">
          <ac:chgData name="Marty Hale-Evans" userId="7d643be9-f452-4348-8361-a14c03755220" providerId="ADAL" clId="{BD208C15-E7F0-4CAC-B36A-F3F2D016A9D9}" dt="2022-02-23T20:19:11.717" v="240" actId="1076"/>
          <ac:spMkLst>
            <pc:docMk/>
            <pc:sldMk cId="96271119" sldId="321"/>
            <ac:spMk id="22" creationId="{1B40C7B3-1497-2948-ABD1-16C786A93BE9}"/>
          </ac:spMkLst>
        </pc:spChg>
      </pc:sldChg>
      <pc:sldChg chg="delSp modSp mod delCm">
        <pc:chgData name="Marty Hale-Evans" userId="7d643be9-f452-4348-8361-a14c03755220" providerId="ADAL" clId="{BD208C15-E7F0-4CAC-B36A-F3F2D016A9D9}" dt="2022-02-23T20:20:06.460" v="268" actId="207"/>
        <pc:sldMkLst>
          <pc:docMk/>
          <pc:sldMk cId="585873333" sldId="322"/>
        </pc:sldMkLst>
        <pc:spChg chg="mod">
          <ac:chgData name="Marty Hale-Evans" userId="7d643be9-f452-4348-8361-a14c03755220" providerId="ADAL" clId="{BD208C15-E7F0-4CAC-B36A-F3F2D016A9D9}" dt="2022-02-23T20:19:30.435" v="261" actId="20577"/>
          <ac:spMkLst>
            <pc:docMk/>
            <pc:sldMk cId="585873333" sldId="322"/>
            <ac:spMk id="2" creationId="{65C3525F-7CB4-4C06-B037-C81D2DED9B80}"/>
          </ac:spMkLst>
        </pc:spChg>
        <pc:spChg chg="del">
          <ac:chgData name="Marty Hale-Evans" userId="7d643be9-f452-4348-8361-a14c03755220" providerId="ADAL" clId="{BD208C15-E7F0-4CAC-B36A-F3F2D016A9D9}" dt="2022-02-23T20:19:33.833" v="262" actId="478"/>
          <ac:spMkLst>
            <pc:docMk/>
            <pc:sldMk cId="585873333" sldId="322"/>
            <ac:spMk id="3" creationId="{215AFB6A-CC51-F24D-8DFB-7FA9628E8998}"/>
          </ac:spMkLst>
        </pc:spChg>
        <pc:spChg chg="mod">
          <ac:chgData name="Marty Hale-Evans" userId="7d643be9-f452-4348-8361-a14c03755220" providerId="ADAL" clId="{BD208C15-E7F0-4CAC-B36A-F3F2D016A9D9}" dt="2022-02-23T20:20:06.460" v="268" actId="207"/>
          <ac:spMkLst>
            <pc:docMk/>
            <pc:sldMk cId="585873333" sldId="322"/>
            <ac:spMk id="4" creationId="{6F4BC7E7-8A7D-0943-988D-D805201A837E}"/>
          </ac:spMkLst>
        </pc:spChg>
        <pc:spChg chg="del">
          <ac:chgData name="Marty Hale-Evans" userId="7d643be9-f452-4348-8361-a14c03755220" providerId="ADAL" clId="{BD208C15-E7F0-4CAC-B36A-F3F2D016A9D9}" dt="2022-02-23T20:19:41.539" v="263" actId="478"/>
          <ac:spMkLst>
            <pc:docMk/>
            <pc:sldMk cId="585873333" sldId="322"/>
            <ac:spMk id="5" creationId="{46AE73B1-EC06-438C-8151-D8C6B29DE603}"/>
          </ac:spMkLst>
        </pc:spChg>
        <pc:spChg chg="mod">
          <ac:chgData name="Marty Hale-Evans" userId="7d643be9-f452-4348-8361-a14c03755220" providerId="ADAL" clId="{BD208C15-E7F0-4CAC-B36A-F3F2D016A9D9}" dt="2022-02-23T20:20:02.574" v="267" actId="1076"/>
          <ac:spMkLst>
            <pc:docMk/>
            <pc:sldMk cId="585873333" sldId="322"/>
            <ac:spMk id="22" creationId="{1B40C7B3-1497-2948-ABD1-16C786A93BE9}"/>
          </ac:spMkLst>
        </pc:spChg>
      </pc:sldChg>
      <pc:sldChg chg="delSp modSp mod delCm">
        <pc:chgData name="Marty Hale-Evans" userId="7d643be9-f452-4348-8361-a14c03755220" providerId="ADAL" clId="{BD208C15-E7F0-4CAC-B36A-F3F2D016A9D9}" dt="2022-02-23T20:20:50.523" v="288"/>
        <pc:sldMkLst>
          <pc:docMk/>
          <pc:sldMk cId="435375530" sldId="323"/>
        </pc:sldMkLst>
        <pc:spChg chg="mod">
          <ac:chgData name="Marty Hale-Evans" userId="7d643be9-f452-4348-8361-a14c03755220" providerId="ADAL" clId="{BD208C15-E7F0-4CAC-B36A-F3F2D016A9D9}" dt="2022-02-23T20:20:26.215" v="283" actId="20577"/>
          <ac:spMkLst>
            <pc:docMk/>
            <pc:sldMk cId="435375530" sldId="323"/>
            <ac:spMk id="2" creationId="{65C3525F-7CB4-4C06-B037-C81D2DED9B80}"/>
          </ac:spMkLst>
        </pc:spChg>
        <pc:spChg chg="del">
          <ac:chgData name="Marty Hale-Evans" userId="7d643be9-f452-4348-8361-a14c03755220" providerId="ADAL" clId="{BD208C15-E7F0-4CAC-B36A-F3F2D016A9D9}" dt="2022-02-23T20:20:29.453" v="284" actId="478"/>
          <ac:spMkLst>
            <pc:docMk/>
            <pc:sldMk cId="435375530" sldId="323"/>
            <ac:spMk id="3" creationId="{215AFB6A-CC51-F24D-8DFB-7FA9628E8998}"/>
          </ac:spMkLst>
        </pc:spChg>
        <pc:spChg chg="mod">
          <ac:chgData name="Marty Hale-Evans" userId="7d643be9-f452-4348-8361-a14c03755220" providerId="ADAL" clId="{BD208C15-E7F0-4CAC-B36A-F3F2D016A9D9}" dt="2022-02-23T20:20:42.449" v="287" actId="20577"/>
          <ac:spMkLst>
            <pc:docMk/>
            <pc:sldMk cId="435375530" sldId="323"/>
            <ac:spMk id="22" creationId="{1B40C7B3-1497-2948-ABD1-16C786A93BE9}"/>
          </ac:spMkLst>
        </pc:spChg>
      </pc:sldChg>
      <pc:sldChg chg="modSp modAnim delCm modNotesTx">
        <pc:chgData name="Marty Hale-Evans" userId="7d643be9-f452-4348-8361-a14c03755220" providerId="ADAL" clId="{BD208C15-E7F0-4CAC-B36A-F3F2D016A9D9}" dt="2022-02-23T19:12:57.096" v="163"/>
        <pc:sldMkLst>
          <pc:docMk/>
          <pc:sldMk cId="3379735532" sldId="448"/>
        </pc:sldMkLst>
        <pc:spChg chg="mod">
          <ac:chgData name="Marty Hale-Evans" userId="7d643be9-f452-4348-8361-a14c03755220" providerId="ADAL" clId="{BD208C15-E7F0-4CAC-B36A-F3F2D016A9D9}" dt="2022-02-23T19:09:09.789" v="156" actId="20577"/>
          <ac:spMkLst>
            <pc:docMk/>
            <pc:sldMk cId="3379735532" sldId="448"/>
            <ac:spMk id="44" creationId="{FBCBC4F3-C404-4FFA-8314-9EB7CC51FDE3}"/>
          </ac:spMkLst>
        </pc:spChg>
      </pc:sldChg>
    </pc:docChg>
  </pc:docChgLst>
  <pc:docChgLst>
    <pc:chgData name="Steve Hord" userId="36b386f9-2b10-4cab-8a3d-34022f6b0d7f" providerId="ADAL" clId="{7E76D244-32D9-4855-B73C-C20320BB64D1}"/>
    <pc:docChg chg="undo custSel modSld">
      <pc:chgData name="Steve Hord" userId="36b386f9-2b10-4cab-8a3d-34022f6b0d7f" providerId="ADAL" clId="{7E76D244-32D9-4855-B73C-C20320BB64D1}" dt="2022-02-24T00:24:08.917" v="5" actId="207"/>
      <pc:docMkLst>
        <pc:docMk/>
      </pc:docMkLst>
      <pc:sldChg chg="modSp mod">
        <pc:chgData name="Steve Hord" userId="36b386f9-2b10-4cab-8a3d-34022f6b0d7f" providerId="ADAL" clId="{7E76D244-32D9-4855-B73C-C20320BB64D1}" dt="2022-02-24T00:24:08.917" v="5" actId="207"/>
        <pc:sldMkLst>
          <pc:docMk/>
          <pc:sldMk cId="3237914124" sldId="256"/>
        </pc:sldMkLst>
        <pc:spChg chg="mod">
          <ac:chgData name="Steve Hord" userId="36b386f9-2b10-4cab-8a3d-34022f6b0d7f" providerId="ADAL" clId="{7E76D244-32D9-4855-B73C-C20320BB64D1}" dt="2022-02-24T00:24:08.917" v="5" actId="207"/>
          <ac:spMkLst>
            <pc:docMk/>
            <pc:sldMk cId="3237914124" sldId="256"/>
            <ac:spMk id="2" creationId="{2FE973FE-1F8B-4DED-8DC0-71E987678976}"/>
          </ac:spMkLst>
        </pc:spChg>
      </pc:sldChg>
      <pc:sldChg chg="modSp mod">
        <pc:chgData name="Steve Hord" userId="36b386f9-2b10-4cab-8a3d-34022f6b0d7f" providerId="ADAL" clId="{7E76D244-32D9-4855-B73C-C20320BB64D1}" dt="2022-02-24T00:13:33.383" v="0" actId="207"/>
        <pc:sldMkLst>
          <pc:docMk/>
          <pc:sldMk cId="2663305415" sldId="307"/>
        </pc:sldMkLst>
        <pc:spChg chg="mod">
          <ac:chgData name="Steve Hord" userId="36b386f9-2b10-4cab-8a3d-34022f6b0d7f" providerId="ADAL" clId="{7E76D244-32D9-4855-B73C-C20320BB64D1}" dt="2022-02-24T00:13:33.383" v="0" actId="207"/>
          <ac:spMkLst>
            <pc:docMk/>
            <pc:sldMk cId="2663305415" sldId="307"/>
            <ac:spMk id="3" creationId="{2B54C743-5474-EF43-B5BE-A70468B3D269}"/>
          </ac:spMkLst>
        </pc:spChg>
      </pc:sldChg>
      <pc:sldChg chg="modSp mod">
        <pc:chgData name="Steve Hord" userId="36b386f9-2b10-4cab-8a3d-34022f6b0d7f" providerId="ADAL" clId="{7E76D244-32D9-4855-B73C-C20320BB64D1}" dt="2022-02-24T00:23:11.274" v="3" actId="207"/>
        <pc:sldMkLst>
          <pc:docMk/>
          <pc:sldMk cId="3710248187" sldId="320"/>
        </pc:sldMkLst>
        <pc:spChg chg="mod">
          <ac:chgData name="Steve Hord" userId="36b386f9-2b10-4cab-8a3d-34022f6b0d7f" providerId="ADAL" clId="{7E76D244-32D9-4855-B73C-C20320BB64D1}" dt="2022-02-24T00:23:11.274" v="3" actId="207"/>
          <ac:spMkLst>
            <pc:docMk/>
            <pc:sldMk cId="3710248187" sldId="320"/>
            <ac:spMk id="22" creationId="{1B40C7B3-1497-2948-ABD1-16C786A93B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97948-54D2-43F8-9A63-A99FE3051738}" type="datetimeFigureOut">
              <a:rPr lang="en-US" smtClean="0"/>
              <a:t>11/29/2022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DA0E2-FEBD-4B65-8F16-724CF984F377}" type="slidenum">
              <a:rPr lang="en-US" smtClean="0"/>
              <a:t>‹#›</a:t>
            </a:fld>
            <a:endParaRPr lang="en-US"/>
          </a:p>
        </p:txBody>
      </p:sp>
    </p:spTree>
    <p:extLst>
      <p:ext uri="{BB962C8B-B14F-4D97-AF65-F5344CB8AC3E}">
        <p14:creationId xmlns:p14="http://schemas.microsoft.com/office/powerpoint/2010/main" val="280222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Welcome to Interviewing: Discussing a Project. </a:t>
            </a:r>
          </a:p>
        </p:txBody>
      </p:sp>
      <p:sp>
        <p:nvSpPr>
          <p:cNvPr id="4" name="Slide Number Placeholder 3"/>
          <p:cNvSpPr>
            <a:spLocks noGrp="1"/>
          </p:cNvSpPr>
          <p:nvPr>
            <p:ph type="sldNum" sz="quarter" idx="5"/>
          </p:nvPr>
        </p:nvSpPr>
        <p:spPr/>
        <p:txBody>
          <a:bodyPr/>
          <a:lstStyle/>
          <a:p>
            <a:fld id="{EEBDA0E2-FEBD-4B65-8F16-724CF984F377}" type="slidenum">
              <a:rPr lang="en-US" smtClean="0"/>
              <a:t>1</a:t>
            </a:fld>
            <a:endParaRPr lang="en-US"/>
          </a:p>
        </p:txBody>
      </p:sp>
    </p:spTree>
    <p:extLst>
      <p:ext uri="{BB962C8B-B14F-4D97-AF65-F5344CB8AC3E}">
        <p14:creationId xmlns:p14="http://schemas.microsoft.com/office/powerpoint/2010/main" val="1396329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After watching this video, you will be able to:</a:t>
            </a:r>
          </a:p>
          <a:p>
            <a:r>
              <a:rPr lang="en-US" dirty="0"/>
              <a:t>&lt;click 1&gt; Explain the importance of discussing your past projects in technical job interviews,</a:t>
            </a:r>
          </a:p>
          <a:p>
            <a:r>
              <a:rPr lang="en-US" dirty="0"/>
              <a:t>&lt;click 2&gt; Describe some effective techniques for discussing projects in an interview, and</a:t>
            </a:r>
          </a:p>
          <a:p>
            <a:r>
              <a:rPr lang="en-US" dirty="0"/>
              <a:t>&lt;click 3&gt; Detail some specific parts and aspects of projects that are important to mention.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BDA0E2-FEBD-4B65-8F16-724CF984F3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650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&lt;click 1&gt; In an interview for a technical role, an interviewer wants you to demonstrate that you have the necessary skills and knowledge to handle a complex project. A great way to convince them is to discuss projects you have worked on in the past, so it’s a good idea to learn how to discuss a project effectively.</a:t>
            </a:r>
          </a:p>
          <a:p>
            <a:endParaRPr lang="en-US" b="0" i="0" dirty="0">
              <a:effectLst/>
              <a:latin typeface="Arial" panose="020B0604020202020204" pitchFamily="34" charset="0"/>
            </a:endParaRPr>
          </a:p>
          <a:p>
            <a:r>
              <a:rPr lang="en-US" b="0" i="0" dirty="0">
                <a:effectLst/>
                <a:latin typeface="Arial" panose="020B0604020202020204" pitchFamily="34" charset="0"/>
              </a:rPr>
              <a:t>&lt;click 2&gt;You’ll want to emphasize that: </a:t>
            </a:r>
          </a:p>
          <a:p>
            <a:pPr marL="171450" indent="-171450">
              <a:buFont typeface="Arial" panose="020B0604020202020204" pitchFamily="34" charset="0"/>
              <a:buChar char="•"/>
            </a:pPr>
            <a:r>
              <a:rPr lang="en-US" b="0" i="0" dirty="0">
                <a:effectLst/>
                <a:latin typeface="Arial" panose="020B0604020202020204" pitchFamily="34" charset="0"/>
              </a:rPr>
              <a:t>&lt;click 3&gt; You have a good understanding of the project's structure and how it fits together,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effectLst/>
                <a:latin typeface="Arial" panose="020B0604020202020204" pitchFamily="34" charset="0"/>
              </a:rPr>
              <a:t>&lt;click 4&gt; You've handled a variety of technical skills and concepts well</a:t>
            </a:r>
            <a:r>
              <a:rPr lang="en-US" sz="1200" b="0" i="0" kern="1200" dirty="0">
                <a:solidFill>
                  <a:schemeClr val="tx1"/>
                </a:solidFill>
                <a:effectLst/>
                <a:latin typeface="+mn-lt"/>
                <a:ea typeface="+mn-ea"/>
                <a:cs typeface="+mn-cs"/>
              </a:rPr>
              <a:t>,</a:t>
            </a:r>
            <a:endParaRPr lang="en-US" b="0" i="0" dirty="0">
              <a:effectLst/>
              <a:latin typeface="Arial" panose="020B0604020202020204" pitchFamily="34" charset="0"/>
            </a:endParaRPr>
          </a:p>
          <a:p>
            <a:pPr marL="171450" indent="-171450">
              <a:buFont typeface="Arial" panose="020B0604020202020204" pitchFamily="34" charset="0"/>
              <a:buChar char="•"/>
            </a:pPr>
            <a:r>
              <a:rPr lang="en-US" b="0" i="0" dirty="0">
                <a:effectLst/>
                <a:latin typeface="Arial" panose="020B0604020202020204" pitchFamily="34" charset="0"/>
              </a:rPr>
              <a:t>&lt;click 5&gt; And you can communicate effectively.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3</a:t>
            </a:fld>
            <a:endParaRPr lang="en-US"/>
          </a:p>
        </p:txBody>
      </p:sp>
    </p:spTree>
    <p:extLst>
      <p:ext uri="{BB962C8B-B14F-4D97-AF65-F5344CB8AC3E}">
        <p14:creationId xmlns:p14="http://schemas.microsoft.com/office/powerpoint/2010/main" val="1240662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pPr rtl="0"/>
            <a:r>
              <a:rPr lang="en-US" b="0" i="0" dirty="0">
                <a:effectLst/>
                <a:latin typeface="Arial" panose="020B0604020202020204" pitchFamily="34" charset="0"/>
              </a:rPr>
              <a:t>&lt;click 1&gt; </a:t>
            </a:r>
            <a:r>
              <a:rPr lang="en-US" dirty="0">
                <a:effectLst/>
                <a:latin typeface="Arial" panose="020B0604020202020204" pitchFamily="34" charset="0"/>
              </a:rPr>
              <a:t>Since you're not likely to have time to talk about every aspect of the project, begin by highlighting the biggest technical challenge that you encountered during the project. This can help engage the interviewer and provide a context for the rest of your story. </a:t>
            </a:r>
          </a:p>
          <a:p>
            <a:pPr rtl="0"/>
            <a:r>
              <a:rPr lang="en-US" b="0" i="0" dirty="0">
                <a:effectLst/>
                <a:latin typeface="Arial" panose="020B0604020202020204" pitchFamily="34" charset="0"/>
              </a:rPr>
              <a:t>&lt;click 2&gt; </a:t>
            </a:r>
            <a:r>
              <a:rPr lang="en-US" dirty="0">
                <a:effectLst/>
                <a:latin typeface="Arial" panose="020B0604020202020204" pitchFamily="34" charset="0"/>
              </a:rPr>
              <a:t>Also, describe the application domain of your project and the basic need the project fulfilled. It can also help to discuss why you chose to talk about this project.</a:t>
            </a:r>
          </a:p>
          <a:p>
            <a:pPr rtl="0"/>
            <a:endParaRPr lang="en-US" dirty="0">
              <a:effectLst/>
              <a:latin typeface="Arial" panose="020B0604020202020204" pitchFamily="34" charset="0"/>
            </a:endParaRPr>
          </a:p>
          <a:p>
            <a:pPr rtl="0"/>
            <a:r>
              <a:rPr lang="en-US" b="0" i="0" dirty="0">
                <a:effectLst/>
                <a:latin typeface="Arial" panose="020B0604020202020204" pitchFamily="34" charset="0"/>
              </a:rPr>
              <a:t>&lt;click 3&gt; </a:t>
            </a:r>
            <a:r>
              <a:rPr lang="en-US" dirty="0">
                <a:effectLst/>
                <a:latin typeface="Arial" panose="020B0604020202020204" pitchFamily="34" charset="0"/>
              </a:rPr>
              <a:t>Next, outline the project’s structure. If the project had multiple modules, mention them. You can also describe the overall flow or process the project went through. This will give the interviewer more context and clarity about your project. </a:t>
            </a:r>
          </a:p>
          <a:p>
            <a:pPr rtl="0"/>
            <a:endParaRPr lang="en-US" dirty="0">
              <a:effectLst/>
              <a:latin typeface="Arial" panose="020B0604020202020204" pitchFamily="34" charset="0"/>
            </a:endParaRPr>
          </a:p>
          <a:p>
            <a:pPr rtl="0"/>
            <a:r>
              <a:rPr lang="en-US" b="0" i="0" dirty="0">
                <a:effectLst/>
                <a:latin typeface="Arial" panose="020B0604020202020204" pitchFamily="34" charset="0"/>
              </a:rPr>
              <a:t>&lt;click 4&gt; </a:t>
            </a:r>
            <a:r>
              <a:rPr lang="en-US" dirty="0">
                <a:effectLst/>
                <a:latin typeface="Arial" panose="020B0604020202020204" pitchFamily="34" charset="0"/>
              </a:rPr>
              <a:t>Finally, explain the advantages of your project and its main functionality. Briefly discuss what the project was meant to do, the problem it was meant to solve, and why it was a good solution. Be ready to talk about whether the project was successful or not and why. Sometimes graphical representations will provide a clearer understanding, so if you have graphs, flowcharts, or similar materials, they can be helpful. </a:t>
            </a:r>
            <a:endParaRPr lang="en-US" dirty="0">
              <a:effectLst/>
              <a:latin typeface="inherit"/>
            </a:endParaRPr>
          </a:p>
          <a:p>
            <a:br>
              <a:rPr lang="en-US" b="0" i="0" dirty="0">
                <a:solidFill>
                  <a:srgbClr val="222222"/>
                </a:solidFill>
                <a:effectLst/>
                <a:latin typeface="Lato" panose="020F0502020204030203" pitchFamily="34" charset="0"/>
              </a:rPr>
            </a:b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4</a:t>
            </a:fld>
            <a:endParaRPr lang="en-US"/>
          </a:p>
        </p:txBody>
      </p:sp>
    </p:spTree>
    <p:extLst>
      <p:ext uri="{BB962C8B-B14F-4D97-AF65-F5344CB8AC3E}">
        <p14:creationId xmlns:p14="http://schemas.microsoft.com/office/powerpoint/2010/main" val="2218520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0" i="0" dirty="0">
                <a:effectLst/>
                <a:latin typeface="Arial" panose="020B0604020202020204" pitchFamily="34" charset="0"/>
              </a:rPr>
              <a:t>&lt;click 1&gt; </a:t>
            </a:r>
            <a:r>
              <a:rPr lang="en-US" dirty="0">
                <a:effectLst/>
                <a:latin typeface="Arial" panose="020B0604020202020204" pitchFamily="34" charset="0"/>
              </a:rPr>
              <a:t>Next, describe the tools, technologies, and platforms that were used in your project. This will enable the interviewer to understand the working process of the project, and the professional skills you developed. Moreover, interviewers may ask you deeper questions about the tools, giving you the opportunity to highlight your confidence in those areas. </a:t>
            </a:r>
          </a:p>
          <a:p>
            <a:pPr rtl="0"/>
            <a:endParaRPr lang="en-US"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Arial" panose="020B0604020202020204" pitchFamily="34" charset="0"/>
              </a:rPr>
              <a:t>&lt;click 2&gt; </a:t>
            </a:r>
            <a:r>
              <a:rPr lang="en-US" dirty="0">
                <a:effectLst/>
                <a:latin typeface="Arial" panose="020B0604020202020204" pitchFamily="34" charset="0"/>
              </a:rPr>
              <a:t>Answer the technical questions starting from the project structure. You may also want to organize your information into functional categories.</a:t>
            </a:r>
            <a:endParaRPr lang="en-US" dirty="0">
              <a:effectLst/>
              <a:latin typeface="inherit"/>
            </a:endParaRPr>
          </a:p>
          <a:p>
            <a:pPr rtl="0"/>
            <a:endParaRPr lang="en-US" dirty="0">
              <a:effectLst/>
              <a:latin typeface="Arial" panose="020B0604020202020204" pitchFamily="34" charset="0"/>
            </a:endParaRPr>
          </a:p>
          <a:p>
            <a:pPr rtl="0"/>
            <a:r>
              <a:rPr lang="en-US" b="0" i="0" dirty="0">
                <a:effectLst/>
                <a:latin typeface="Arial" panose="020B0604020202020204" pitchFamily="34" charset="0"/>
              </a:rPr>
              <a:t>&lt;click 3&gt; </a:t>
            </a:r>
            <a:r>
              <a:rPr lang="en-US" dirty="0">
                <a:effectLst/>
                <a:latin typeface="Arial" panose="020B0604020202020204" pitchFamily="34" charset="0"/>
              </a:rPr>
              <a:t>Be sure you prepare for this part of the interview by going over your project tools and technologies ahead of time and making sure you understand them in detail. If you have used third-party services, check the knowledge base or your documentation.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5</a:t>
            </a:fld>
            <a:endParaRPr lang="en-US"/>
          </a:p>
        </p:txBody>
      </p:sp>
    </p:spTree>
    <p:extLst>
      <p:ext uri="{BB962C8B-B14F-4D97-AF65-F5344CB8AC3E}">
        <p14:creationId xmlns:p14="http://schemas.microsoft.com/office/powerpoint/2010/main" val="1862897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b="0" i="0" dirty="0">
                <a:effectLst/>
                <a:latin typeface="Arial" panose="020B0604020202020204" pitchFamily="34" charset="0"/>
              </a:rPr>
              <a:t>&lt;click 1&gt; Sum up your project description by explaining what the project accomplished. Explain how it addressed specific needs or solved a problem. </a:t>
            </a:r>
          </a:p>
          <a:p>
            <a:r>
              <a:rPr lang="en-US" b="0" i="0" dirty="0">
                <a:effectLst/>
                <a:latin typeface="Arial" panose="020B0604020202020204" pitchFamily="34" charset="0"/>
              </a:rPr>
              <a:t>&lt;click 2&gt; Detail your tasks within the project that addressed problems and overcame obstacles or expand on what resources you went to for help. M</a:t>
            </a:r>
            <a:r>
              <a:rPr lang="en-US" dirty="0">
                <a:effectLst/>
                <a:latin typeface="Arial" panose="020B0604020202020204" pitchFamily="34" charset="0"/>
              </a:rPr>
              <a:t>ake sure your interviewer understands your contribution to the project and its function. Whenever you can, align the experience with the skills required by the role you’re interviewing for.</a:t>
            </a:r>
            <a:endParaRPr lang="en-US" b="0" i="0" dirty="0">
              <a:effectLst/>
              <a:latin typeface="Arial" panose="020B0604020202020204" pitchFamily="34" charset="0"/>
            </a:endParaRPr>
          </a:p>
          <a:p>
            <a:endParaRPr lang="en-US" b="0" i="0" dirty="0">
              <a:effectLst/>
              <a:latin typeface="Arial" panose="020B0604020202020204" pitchFamily="34" charset="0"/>
            </a:endParaRPr>
          </a:p>
          <a:p>
            <a:r>
              <a:rPr lang="en-US" b="0" i="0" dirty="0">
                <a:effectLst/>
                <a:latin typeface="Arial" panose="020B0604020202020204" pitchFamily="34" charset="0"/>
              </a:rPr>
              <a:t>&lt;click 3&gt; The focus of your discussion should be on your ability to tackle problems on your own, work hard on your mistakes, and develop creative solutions. It should detail how your experience helped you grow professionally, particularly in your ability to handle negative feedback and confront challenges as they arise, and how it will position you for the future.</a:t>
            </a:r>
          </a:p>
          <a:p>
            <a:br>
              <a:rPr lang="en-US" b="0" i="0" dirty="0">
                <a:solidFill>
                  <a:srgbClr val="222222"/>
                </a:solidFill>
                <a:effectLst/>
                <a:latin typeface="Lato" panose="020F0502020204030203" pitchFamily="34" charset="0"/>
              </a:rPr>
            </a:b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EEBDA0E2-FEBD-4B65-8F16-724CF984F377}" type="slidenum">
              <a:rPr lang="en-US" smtClean="0"/>
              <a:t>6</a:t>
            </a:fld>
            <a:endParaRPr lang="en-US"/>
          </a:p>
        </p:txBody>
      </p:sp>
    </p:spTree>
    <p:extLst>
      <p:ext uri="{BB962C8B-B14F-4D97-AF65-F5344CB8AC3E}">
        <p14:creationId xmlns:p14="http://schemas.microsoft.com/office/powerpoint/2010/main" val="261451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0" i="0" dirty="0">
                <a:effectLst/>
                <a:latin typeface="Arial" panose="020B0604020202020204" pitchFamily="34" charset="0"/>
              </a:rPr>
              <a:t>&lt;click 1&gt; </a:t>
            </a:r>
            <a:r>
              <a:rPr lang="en-US" dirty="0">
                <a:effectLst/>
                <a:latin typeface="Arial" panose="020B0604020202020204" pitchFamily="34" charset="0"/>
              </a:rPr>
              <a:t>Next, explain how you approached testing and following up on the project. </a:t>
            </a:r>
          </a:p>
          <a:p>
            <a:pPr rtl="0"/>
            <a:r>
              <a:rPr lang="en-US" b="0" i="0" dirty="0">
                <a:effectLst/>
                <a:latin typeface="Arial" panose="020B0604020202020204" pitchFamily="34" charset="0"/>
              </a:rPr>
              <a:t>&lt;click 2&gt; </a:t>
            </a:r>
            <a:r>
              <a:rPr lang="en-US" dirty="0">
                <a:effectLst/>
                <a:latin typeface="Arial" panose="020B0604020202020204" pitchFamily="34" charset="0"/>
              </a:rPr>
              <a:t>Describe the functionality that you wanted to build and how you knew those needs were met, including how you tested your own work. One way to answer would be to relate the specifics about your automated tests and manual tests, and how you made them or verified that the validation was successful. </a:t>
            </a:r>
          </a:p>
          <a:p>
            <a:pPr rtl="0"/>
            <a:r>
              <a:rPr lang="en-US" b="0" i="0" dirty="0">
                <a:effectLst/>
                <a:latin typeface="Arial" panose="020B0604020202020204" pitchFamily="34" charset="0"/>
              </a:rPr>
              <a:t>&lt;click 3&gt; </a:t>
            </a:r>
            <a:r>
              <a:rPr lang="en-US" dirty="0">
                <a:effectLst/>
                <a:latin typeface="Arial" panose="020B0604020202020204" pitchFamily="34" charset="0"/>
              </a:rPr>
              <a:t>Talk about any procedures or tools you used to test and monitor your project, to log failures, to analyze code for common mistakes, or anything else that would be able to show your capacity to detect potential problems. </a:t>
            </a:r>
            <a:br>
              <a:rPr lang="en-US" b="0" i="0" dirty="0">
                <a:solidFill>
                  <a:srgbClr val="222222"/>
                </a:solidFill>
                <a:effectLst/>
                <a:latin typeface="inherit"/>
              </a:rPr>
            </a:b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7</a:t>
            </a:fld>
            <a:endParaRPr lang="en-US"/>
          </a:p>
        </p:txBody>
      </p:sp>
    </p:spTree>
    <p:extLst>
      <p:ext uri="{BB962C8B-B14F-4D97-AF65-F5344CB8AC3E}">
        <p14:creationId xmlns:p14="http://schemas.microsoft.com/office/powerpoint/2010/main" val="2132426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0" i="0" dirty="0">
                <a:effectLst/>
                <a:latin typeface="Arial" panose="020B0604020202020204" pitchFamily="34" charset="0"/>
              </a:rPr>
              <a:t>&lt;click 1&gt; Finally, give a quick summary of what you personally learned from working on the project. </a:t>
            </a:r>
          </a:p>
          <a:p>
            <a:pPr rtl="0"/>
            <a:r>
              <a:rPr lang="en-US" b="0" i="0" dirty="0">
                <a:effectLst/>
                <a:latin typeface="Arial" panose="020B0604020202020204" pitchFamily="34" charset="0"/>
              </a:rPr>
              <a:t>&lt;click 2&gt; Include new skills and technology you learned and developed. </a:t>
            </a:r>
          </a:p>
          <a:p>
            <a:pPr rtl="0"/>
            <a:r>
              <a:rPr lang="en-US" b="0" i="0" dirty="0">
                <a:effectLst/>
                <a:latin typeface="Arial" panose="020B0604020202020204" pitchFamily="34" charset="0"/>
              </a:rPr>
              <a:t>&lt;click 3&gt; Also discuss anything you learned about soft skills, such as problem-solving or solution design and teamwork. Don’t forget to analyze what you learned from mistakes or unsuccessful work as well as talking about your successes. Try to be succinct, but thorough.  </a:t>
            </a:r>
            <a:endParaRPr lang="en-US" dirty="0">
              <a:effectLst/>
              <a:latin typeface="inherit"/>
            </a:endParaRPr>
          </a:p>
          <a:p>
            <a:br>
              <a:rPr lang="en-US" b="0" i="0" dirty="0">
                <a:solidFill>
                  <a:srgbClr val="222222"/>
                </a:solidFill>
                <a:effectLst/>
                <a:latin typeface="inherit"/>
              </a:rPr>
            </a:b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8</a:t>
            </a:fld>
            <a:endParaRPr lang="en-US"/>
          </a:p>
        </p:txBody>
      </p:sp>
    </p:spTree>
    <p:extLst>
      <p:ext uri="{BB962C8B-B14F-4D97-AF65-F5344CB8AC3E}">
        <p14:creationId xmlns:p14="http://schemas.microsoft.com/office/powerpoint/2010/main" val="2622308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&lt;click 1&gt; </a:t>
            </a:r>
            <a:r>
              <a:rPr lang="en-US" sz="1200" kern="1200" dirty="0">
                <a:solidFill>
                  <a:schemeClr val="tx1"/>
                </a:solidFill>
                <a:effectLst/>
                <a:latin typeface="+mn-lt"/>
                <a:ea typeface="+mn-ea"/>
                <a:cs typeface="+mn-cs"/>
              </a:rPr>
              <a:t>In this video, you learned:</a:t>
            </a:r>
          </a:p>
          <a:p>
            <a:r>
              <a:rPr lang="en-US" sz="1200" kern="1200" dirty="0">
                <a:solidFill>
                  <a:schemeClr val="tx1"/>
                </a:solidFill>
                <a:effectLst/>
                <a:latin typeface="+mn-lt"/>
                <a:ea typeface="+mn-ea"/>
                <a:cs typeface="+mn-cs"/>
              </a:rPr>
              <a:t> </a:t>
            </a:r>
          </a:p>
          <a:p>
            <a:pPr marL="457200" lvl="0" indent="-457200">
              <a:lnSpc>
                <a:spcPct val="110000"/>
              </a:lnSpc>
              <a:buFont typeface="Wingdings" pitchFamily="2" charset="2"/>
              <a:buChar char="§"/>
            </a:pPr>
            <a:r>
              <a:rPr lang="en-US" b="0" i="0" dirty="0">
                <a:effectLst/>
                <a:latin typeface="Arial" panose="020B0604020202020204" pitchFamily="34" charset="0"/>
              </a:rPr>
              <a:t>&lt;click 2&gt; </a:t>
            </a:r>
            <a:r>
              <a:rPr lang="en-US" sz="1200" dirty="0">
                <a:solidFill>
                  <a:srgbClr val="006FC0"/>
                </a:solidFill>
                <a:latin typeface="IBM Plex Mono Text" panose="020B0509050203000203"/>
              </a:rPr>
              <a:t>Being able to discuss projects effectively is a crucial skill when interviewing for technical jobs,</a:t>
            </a:r>
          </a:p>
          <a:p>
            <a:pPr marL="457200" lvl="0" indent="-457200">
              <a:lnSpc>
                <a:spcPct val="110000"/>
              </a:lnSpc>
              <a:buFont typeface="Wingdings" pitchFamily="2" charset="2"/>
              <a:buChar char="§"/>
            </a:pPr>
            <a:r>
              <a:rPr lang="en-US" b="0" i="0" dirty="0">
                <a:effectLst/>
                <a:latin typeface="Arial" panose="020B0604020202020204" pitchFamily="34" charset="0"/>
              </a:rPr>
              <a:t>&lt;click 3&gt; </a:t>
            </a:r>
            <a:r>
              <a:rPr lang="en-US" sz="1200" dirty="0">
                <a:solidFill>
                  <a:srgbClr val="006FC0"/>
                </a:solidFill>
                <a:latin typeface="IBM Plex Mono Text" panose="020B0509050203000203"/>
              </a:rPr>
              <a:t>And a good project description explains the overall project, details the technologies used, describes your accomplishments, discusses testing and follow-up, and summarizes personal learning.</a:t>
            </a:r>
          </a:p>
          <a:p>
            <a:pPr marL="457200" lvl="0" indent="-457200">
              <a:lnSpc>
                <a:spcPct val="110000"/>
              </a:lnSpc>
              <a:buFont typeface="Wingdings" pitchFamily="2" charset="2"/>
              <a:buChar char="§"/>
            </a:pPr>
            <a:endParaRPr lang="en-US" sz="1200" dirty="0">
              <a:solidFill>
                <a:srgbClr val="006FC0"/>
              </a:solidFill>
              <a:latin typeface="IBM Plex Mono Text" panose="020B0509050203000203"/>
            </a:endParaRPr>
          </a:p>
          <a:p>
            <a:pPr marL="0" lvl="0" indent="0">
              <a:lnSpc>
                <a:spcPct val="110000"/>
              </a:lnSpc>
              <a:buFont typeface="Wingdings" pitchFamily="2" charset="2"/>
              <a:buNone/>
            </a:pPr>
            <a:r>
              <a:rPr lang="en-US" sz="1200" dirty="0">
                <a:solidFill>
                  <a:srgbClr val="006FC0"/>
                </a:solidFill>
                <a:latin typeface="IBM Plex Mono Text" panose="020B0509050203000203"/>
              </a:rPr>
              <a:t>Being able to discuss projects thoughtfully is a skill that will put you ahead of many other candidates, so it’s worthwhile to take time to develop it.</a:t>
            </a:r>
          </a:p>
        </p:txBody>
      </p:sp>
      <p:sp>
        <p:nvSpPr>
          <p:cNvPr id="4" name="Slide Number Placeholder 3"/>
          <p:cNvSpPr>
            <a:spLocks noGrp="1"/>
          </p:cNvSpPr>
          <p:nvPr>
            <p:ph type="sldNum" sz="quarter" idx="5"/>
          </p:nvPr>
        </p:nvSpPr>
        <p:spPr/>
        <p:txBody>
          <a:bodyPr/>
          <a:lstStyle/>
          <a:p>
            <a:fld id="{EEBDA0E2-FEBD-4B65-8F16-724CF984F377}" type="slidenum">
              <a:rPr lang="en-US" smtClean="0"/>
              <a:t>9</a:t>
            </a:fld>
            <a:endParaRPr lang="en-US"/>
          </a:p>
        </p:txBody>
      </p:sp>
    </p:spTree>
    <p:extLst>
      <p:ext uri="{BB962C8B-B14F-4D97-AF65-F5344CB8AC3E}">
        <p14:creationId xmlns:p14="http://schemas.microsoft.com/office/powerpoint/2010/main" val="295398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68401"/>
            <a:ext cx="6431280" cy="2387600"/>
          </a:xfrm>
        </p:spPr>
        <p:txBody>
          <a:bodyPr anchor="b">
            <a:normAutofit/>
          </a:bodyPr>
          <a:lstStyle>
            <a:lvl1pPr algn="ctr">
              <a:defRPr sz="48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r>
              <a:rPr lang="en-US"/>
              <a:t>Click to edit Master title style</a:t>
            </a:r>
          </a:p>
        </p:txBody>
      </p:sp>
      <p:sp>
        <p:nvSpPr>
          <p:cNvPr id="3" name="Subtitle 2"/>
          <p:cNvSpPr>
            <a:spLocks noGrp="1"/>
          </p:cNvSpPr>
          <p:nvPr>
            <p:ph type="subTitle" idx="1"/>
          </p:nvPr>
        </p:nvSpPr>
        <p:spPr>
          <a:xfrm>
            <a:off x="2880360" y="3731247"/>
            <a:ext cx="6431280" cy="1655762"/>
          </a:xfrm>
        </p:spPr>
        <p:txBody>
          <a:bodyPr/>
          <a:lstStyle>
            <a:lvl1pPr marL="0" indent="0" algn="ctr">
              <a:buNone/>
              <a:defRPr sz="2400" b="1">
                <a:solidFill>
                  <a:srgbClr val="00B0F0"/>
                </a:solidFill>
                <a:latin typeface="IBM Plex Mono Text" panose="020B0509050203000203" pitchFamily="49"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8" name="Straight Connector 7"/>
          <p:cNvCxnSpPr/>
          <p:nvPr/>
        </p:nvCxnSpPr>
        <p:spPr>
          <a:xfrm>
            <a:off x="2880360" y="3649111"/>
            <a:ext cx="643128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a:spLocks noChangeArrowheads="1"/>
          </p:cNvSpPr>
          <p:nvPr/>
        </p:nvSpPr>
        <p:spPr bwMode="black">
          <a:xfrm>
            <a:off x="4093580" y="5537419"/>
            <a:ext cx="4004840" cy="304359"/>
          </a:xfrm>
          <a:prstGeom prst="rect">
            <a:avLst/>
          </a:prstGeom>
          <a:noFill/>
          <a:ln w="9525">
            <a:noFill/>
            <a:miter lim="800000"/>
            <a:headEnd/>
            <a:tailEnd/>
          </a:ln>
        </p:spPr>
        <p:txBody>
          <a:bodyPr lIns="92075" tIns="46038" rIns="92075" bIns="46038"/>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US" sz="1400" b="0">
                <a:latin typeface="Helv"/>
              </a:rPr>
              <a:t>© IBM Corporation. All rights reserved.</a:t>
            </a:r>
          </a:p>
        </p:txBody>
      </p:sp>
    </p:spTree>
    <p:extLst>
      <p:ext uri="{BB962C8B-B14F-4D97-AF65-F5344CB8AC3E}">
        <p14:creationId xmlns:p14="http://schemas.microsoft.com/office/powerpoint/2010/main" val="3736152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IBM Plex Mono SemiBold" panose="020B0709050203000203" pitchFamily="49"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IBM Plex Mono Text" panose="020B0509050203000203" pitchFamily="49"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3926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BM Plex Mono SemiBold" panose="020B0709050203000203" pitchFamily="49"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IBM Plex Mono Text" panose="020B0509050203000203" pitchFamily="49" charset="0"/>
              </a:defRPr>
            </a:lvl1pPr>
            <a:lvl2pPr>
              <a:defRPr>
                <a:latin typeface="IBM Plex Mono Text" panose="020B0509050203000203" pitchFamily="49" charset="0"/>
              </a:defRPr>
            </a:lvl2pPr>
            <a:lvl3pPr>
              <a:defRPr>
                <a:latin typeface="IBM Plex Mono Text" panose="020B0509050203000203" pitchFamily="49" charset="0"/>
              </a:defRPr>
            </a:lvl3pPr>
            <a:lvl4pPr>
              <a:defRPr>
                <a:latin typeface="IBM Plex Mono Text" panose="020B0509050203000203" pitchFamily="49" charset="0"/>
              </a:defRPr>
            </a:lvl4pPr>
            <a:lvl5pPr>
              <a:defRPr>
                <a:latin typeface="IBM Plex Mono Text" panose="020B0509050203000203"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4706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5687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7246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69068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p:nvCxnSpPr>
        <p:spPr>
          <a:xfrm>
            <a:off x="838200" y="1296645"/>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76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69068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p:nvCxnSpPr>
        <p:spPr>
          <a:xfrm>
            <a:off x="838200" y="1296645"/>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0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4485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p:nvCxnSpPr>
        <p:spPr>
          <a:xfrm>
            <a:off x="838200" y="1364249"/>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34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73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34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9" name="Title 1"/>
          <p:cNvSpPr>
            <a:spLocks noGrp="1"/>
          </p:cNvSpPr>
          <p:nvPr>
            <p:ph type="ctrTitle"/>
          </p:nvPr>
        </p:nvSpPr>
        <p:spPr>
          <a:xfrm>
            <a:off x="1524000" y="1122363"/>
            <a:ext cx="9144000" cy="2387600"/>
          </a:xfrm>
        </p:spPr>
        <p:txBody>
          <a:bodyPr anchor="b">
            <a:normAutofit/>
          </a:bodyPr>
          <a:lstStyle>
            <a:lvl1pPr algn="ctr">
              <a:defRPr sz="48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r>
              <a:rPr lang="en-US"/>
              <a:t>Click to edit Master title style</a:t>
            </a:r>
          </a:p>
        </p:txBody>
      </p:sp>
      <p:pic>
        <p:nvPicPr>
          <p:cNvPr id="6" name="Picture 5">
            <a:extLst>
              <a:ext uri="{FF2B5EF4-FFF2-40B4-BE49-F238E27FC236}">
                <a16:creationId xmlns:a16="http://schemas.microsoft.com/office/drawing/2014/main" id="{50C0E56E-6DF9-1A4A-B8B3-5CCE0E34EE69}"/>
              </a:ext>
            </a:extLst>
          </p:cNvPr>
          <p:cNvPicPr>
            <a:picLocks noChangeAspect="1"/>
          </p:cNvPicPr>
          <p:nvPr userDrawn="1"/>
        </p:nvPicPr>
        <p:blipFill>
          <a:blip r:embed="rId2"/>
          <a:stretch>
            <a:fillRect/>
          </a:stretch>
        </p:blipFill>
        <p:spPr>
          <a:xfrm>
            <a:off x="340139" y="6371623"/>
            <a:ext cx="2456070" cy="378964"/>
          </a:xfrm>
          <a:prstGeom prst="rect">
            <a:avLst/>
          </a:prstGeom>
        </p:spPr>
      </p:pic>
      <p:pic>
        <p:nvPicPr>
          <p:cNvPr id="7" name="Picture 6">
            <a:extLst>
              <a:ext uri="{FF2B5EF4-FFF2-40B4-BE49-F238E27FC236}">
                <a16:creationId xmlns:a16="http://schemas.microsoft.com/office/drawing/2014/main" id="{11F93DCE-FA02-D440-9E07-8488A5BEFD87}"/>
              </a:ext>
            </a:extLst>
          </p:cNvPr>
          <p:cNvPicPr>
            <a:picLocks noChangeAspect="1"/>
          </p:cNvPicPr>
          <p:nvPr userDrawn="1"/>
        </p:nvPicPr>
        <p:blipFill>
          <a:blip r:embed="rId3"/>
          <a:stretch>
            <a:fillRect/>
          </a:stretch>
        </p:blipFill>
        <p:spPr>
          <a:xfrm>
            <a:off x="8475870" y="6371623"/>
            <a:ext cx="3375991" cy="397761"/>
          </a:xfrm>
          <a:prstGeom prst="rect">
            <a:avLst/>
          </a:prstGeom>
        </p:spPr>
      </p:pic>
    </p:spTree>
    <p:extLst>
      <p:ext uri="{BB962C8B-B14F-4D97-AF65-F5344CB8AC3E}">
        <p14:creationId xmlns:p14="http://schemas.microsoft.com/office/powerpoint/2010/main" val="117327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3_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CFCBCB-1D32-9741-B77A-1BFE02DB6010}"/>
              </a:ext>
            </a:extLst>
          </p:cNvPr>
          <p:cNvPicPr>
            <a:picLocks noChangeAspect="1"/>
          </p:cNvPicPr>
          <p:nvPr userDrawn="1"/>
        </p:nvPicPr>
        <p:blipFill>
          <a:blip r:embed="rId2"/>
          <a:stretch>
            <a:fillRect/>
          </a:stretch>
        </p:blipFill>
        <p:spPr>
          <a:xfrm>
            <a:off x="340139" y="6371623"/>
            <a:ext cx="2456070" cy="378964"/>
          </a:xfrm>
          <a:prstGeom prst="rect">
            <a:avLst/>
          </a:prstGeom>
        </p:spPr>
      </p:pic>
      <p:pic>
        <p:nvPicPr>
          <p:cNvPr id="6" name="Picture 5">
            <a:extLst>
              <a:ext uri="{FF2B5EF4-FFF2-40B4-BE49-F238E27FC236}">
                <a16:creationId xmlns:a16="http://schemas.microsoft.com/office/drawing/2014/main" id="{8506E48A-1141-0A4A-92F9-E51452A18046}"/>
              </a:ext>
            </a:extLst>
          </p:cNvPr>
          <p:cNvPicPr>
            <a:picLocks noChangeAspect="1"/>
          </p:cNvPicPr>
          <p:nvPr userDrawn="1"/>
        </p:nvPicPr>
        <p:blipFill>
          <a:blip r:embed="rId3"/>
          <a:stretch>
            <a:fillRect/>
          </a:stretch>
        </p:blipFill>
        <p:spPr>
          <a:xfrm>
            <a:off x="8475870" y="6371623"/>
            <a:ext cx="3375991" cy="397761"/>
          </a:xfrm>
          <a:prstGeom prst="rect">
            <a:avLst/>
          </a:prstGeom>
        </p:spPr>
      </p:pic>
    </p:spTree>
    <p:extLst>
      <p:ext uri="{BB962C8B-B14F-4D97-AF65-F5344CB8AC3E}">
        <p14:creationId xmlns:p14="http://schemas.microsoft.com/office/powerpoint/2010/main" val="239609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IBM Plex Mono SemiBold" panose="020B0709050203000203" pitchFamily="49" charset="0"/>
              </a:defRPr>
            </a:lvl1pPr>
            <a:lvl2pPr>
              <a:defRPr sz="2800">
                <a:latin typeface="IBM Plex Mono Text" panose="020B0509050203000203" pitchFamily="49" charset="0"/>
              </a:defRPr>
            </a:lvl2pPr>
            <a:lvl3pPr>
              <a:defRPr sz="2400">
                <a:latin typeface="IBM Plex Mono Text" panose="020B0509050203000203" pitchFamily="49" charset="0"/>
              </a:defRPr>
            </a:lvl3pPr>
            <a:lvl4pPr>
              <a:defRPr sz="2000">
                <a:latin typeface="IBM Plex Mono Text" panose="020B0509050203000203" pitchFamily="49" charset="0"/>
              </a:defRPr>
            </a:lvl4pPr>
            <a:lvl5pPr>
              <a:defRPr sz="2000">
                <a:latin typeface="IBM Plex Mono Text" panose="020B0509050203000203" pitchFamily="49"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IBM Plex Mono Text" panose="020B0509050203000203" pitchFamily="49"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8606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2.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4785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20C61547-18BE-8345-B662-68E923DBE5F1}"/>
              </a:ext>
            </a:extLst>
          </p:cNvPr>
          <p:cNvPicPr>
            <a:picLocks noChangeAspect="1"/>
          </p:cNvPicPr>
          <p:nvPr userDrawn="1"/>
        </p:nvPicPr>
        <p:blipFill>
          <a:blip r:embed="rId15"/>
          <a:stretch>
            <a:fillRect/>
          </a:stretch>
        </p:blipFill>
        <p:spPr>
          <a:xfrm>
            <a:off x="340139" y="6371623"/>
            <a:ext cx="2456070" cy="378964"/>
          </a:xfrm>
          <a:prstGeom prst="rect">
            <a:avLst/>
          </a:prstGeom>
        </p:spPr>
      </p:pic>
      <p:pic>
        <p:nvPicPr>
          <p:cNvPr id="8" name="Picture 7">
            <a:extLst>
              <a:ext uri="{FF2B5EF4-FFF2-40B4-BE49-F238E27FC236}">
                <a16:creationId xmlns:a16="http://schemas.microsoft.com/office/drawing/2014/main" id="{A58A02AB-648A-1143-A78D-9F86334C2B64}"/>
              </a:ext>
            </a:extLst>
          </p:cNvPr>
          <p:cNvPicPr>
            <a:picLocks noChangeAspect="1"/>
          </p:cNvPicPr>
          <p:nvPr userDrawn="1"/>
        </p:nvPicPr>
        <p:blipFill>
          <a:blip r:embed="rId16"/>
          <a:stretch>
            <a:fillRect/>
          </a:stretch>
        </p:blipFill>
        <p:spPr>
          <a:xfrm>
            <a:off x="8475870" y="6371623"/>
            <a:ext cx="3375991" cy="397761"/>
          </a:xfrm>
          <a:prstGeom prst="rect">
            <a:avLst/>
          </a:prstGeom>
        </p:spPr>
      </p:pic>
      <p:pic>
        <p:nvPicPr>
          <p:cNvPr id="4" name="Picture 3">
            <a:extLst>
              <a:ext uri="{FF2B5EF4-FFF2-40B4-BE49-F238E27FC236}">
                <a16:creationId xmlns:a16="http://schemas.microsoft.com/office/drawing/2014/main" id="{4A2884DB-FE2D-4B0A-B81D-5D9FAF9C5FA4}"/>
              </a:ext>
            </a:extLst>
          </p:cNvPr>
          <p:cNvPicPr>
            <a:picLocks noChangeAspect="1"/>
          </p:cNvPicPr>
          <p:nvPr userDrawn="1"/>
        </p:nvPicPr>
        <p:blipFill>
          <a:blip r:embed="rId17">
            <a:alphaModFix amt="3000"/>
            <a:extLst>
              <a:ext uri="{28A0092B-C50C-407E-A947-70E740481C1C}">
                <a14:useLocalDpi xmlns:a14="http://schemas.microsoft.com/office/drawing/2010/main" val="0"/>
              </a:ext>
            </a:extLst>
          </a:blip>
          <a:stretch>
            <a:fillRect/>
          </a:stretch>
        </p:blipFill>
        <p:spPr>
          <a:xfrm>
            <a:off x="1066800" y="861346"/>
            <a:ext cx="10058400" cy="5699759"/>
          </a:xfrm>
          <a:prstGeom prst="rect">
            <a:avLst/>
          </a:prstGeom>
        </p:spPr>
      </p:pic>
    </p:spTree>
    <p:extLst>
      <p:ext uri="{BB962C8B-B14F-4D97-AF65-F5344CB8AC3E}">
        <p14:creationId xmlns:p14="http://schemas.microsoft.com/office/powerpoint/2010/main" val="127044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0070C0"/>
          </a:solidFill>
          <a:latin typeface="IBM Plex Mono Text" panose="020B0509050203000203" pitchFamily="49"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0070C0"/>
          </a:solidFill>
          <a:latin typeface="IBM Plex Mono Text" panose="020B0509050203000203" pitchFamily="49"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70C0"/>
          </a:solidFill>
          <a:latin typeface="IBM Plex Mono Text" panose="020B0509050203000203" pitchFamily="49"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4785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20C61547-18BE-8345-B662-68E923DBE5F1}"/>
              </a:ext>
            </a:extLst>
          </p:cNvPr>
          <p:cNvPicPr>
            <a:picLocks noChangeAspect="1"/>
          </p:cNvPicPr>
          <p:nvPr userDrawn="1"/>
        </p:nvPicPr>
        <p:blipFill>
          <a:blip r:embed="rId3"/>
          <a:stretch>
            <a:fillRect/>
          </a:stretch>
        </p:blipFill>
        <p:spPr>
          <a:xfrm>
            <a:off x="340139" y="6371623"/>
            <a:ext cx="2456070" cy="378964"/>
          </a:xfrm>
          <a:prstGeom prst="rect">
            <a:avLst/>
          </a:prstGeom>
        </p:spPr>
      </p:pic>
      <p:pic>
        <p:nvPicPr>
          <p:cNvPr id="8" name="Picture 7">
            <a:extLst>
              <a:ext uri="{FF2B5EF4-FFF2-40B4-BE49-F238E27FC236}">
                <a16:creationId xmlns:a16="http://schemas.microsoft.com/office/drawing/2014/main" id="{A58A02AB-648A-1143-A78D-9F86334C2B64}"/>
              </a:ext>
            </a:extLst>
          </p:cNvPr>
          <p:cNvPicPr>
            <a:picLocks noChangeAspect="1"/>
          </p:cNvPicPr>
          <p:nvPr userDrawn="1"/>
        </p:nvPicPr>
        <p:blipFill>
          <a:blip r:embed="rId4"/>
          <a:stretch>
            <a:fillRect/>
          </a:stretch>
        </p:blipFill>
        <p:spPr>
          <a:xfrm>
            <a:off x="8475870" y="6371623"/>
            <a:ext cx="3375991" cy="397761"/>
          </a:xfrm>
          <a:prstGeom prst="rect">
            <a:avLst/>
          </a:prstGeom>
        </p:spPr>
      </p:pic>
      <p:pic>
        <p:nvPicPr>
          <p:cNvPr id="4" name="Picture 3">
            <a:extLst>
              <a:ext uri="{FF2B5EF4-FFF2-40B4-BE49-F238E27FC236}">
                <a16:creationId xmlns:a16="http://schemas.microsoft.com/office/drawing/2014/main" id="{4A2884DB-FE2D-4B0A-B81D-5D9FAF9C5FA4}"/>
              </a:ext>
            </a:extLst>
          </p:cNvPr>
          <p:cNvPicPr>
            <a:picLocks noChangeAspect="1"/>
          </p:cNvPicPr>
          <p:nvPr userDrawn="1"/>
        </p:nvPicPr>
        <p:blipFill>
          <a:blip r:embed="rId5">
            <a:alphaModFix amt="3000"/>
            <a:extLst>
              <a:ext uri="{28A0092B-C50C-407E-A947-70E740481C1C}">
                <a14:useLocalDpi xmlns:a14="http://schemas.microsoft.com/office/drawing/2010/main" val="0"/>
              </a:ext>
            </a:extLst>
          </a:blip>
          <a:stretch>
            <a:fillRect/>
          </a:stretch>
        </p:blipFill>
        <p:spPr>
          <a:xfrm>
            <a:off x="1066800" y="861346"/>
            <a:ext cx="10058400" cy="5699759"/>
          </a:xfrm>
          <a:prstGeom prst="rect">
            <a:avLst/>
          </a:prstGeom>
        </p:spPr>
      </p:pic>
    </p:spTree>
    <p:extLst>
      <p:ext uri="{BB962C8B-B14F-4D97-AF65-F5344CB8AC3E}">
        <p14:creationId xmlns:p14="http://schemas.microsoft.com/office/powerpoint/2010/main" val="22782297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0070C0"/>
          </a:solidFill>
          <a:latin typeface="IBM Plex Mono Text" panose="020B0509050203000203" pitchFamily="49"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0070C0"/>
          </a:solidFill>
          <a:latin typeface="IBM Plex Mono Text" panose="020B0509050203000203" pitchFamily="49"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70C0"/>
          </a:solidFill>
          <a:latin typeface="IBM Plex Mono Text" panose="020B0509050203000203" pitchFamily="49"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73FE-1F8B-4DED-8DC0-71E987678976}"/>
              </a:ext>
            </a:extLst>
          </p:cNvPr>
          <p:cNvSpPr>
            <a:spLocks noGrp="1"/>
          </p:cNvSpPr>
          <p:nvPr>
            <p:ph type="ctrTitle"/>
          </p:nvPr>
        </p:nvSpPr>
        <p:spPr>
          <a:xfrm>
            <a:off x="2096883" y="1283996"/>
            <a:ext cx="8120587" cy="2387600"/>
          </a:xfrm>
        </p:spPr>
        <p:txBody>
          <a:bodyPr>
            <a:normAutofit/>
          </a:bodyPr>
          <a:lstStyle/>
          <a:p>
            <a:r>
              <a:rPr lang="en-US" dirty="0"/>
              <a:t>Interviewing:</a:t>
            </a:r>
            <a:br>
              <a:rPr lang="en-US" dirty="0"/>
            </a:br>
            <a:r>
              <a:rPr lang="en-US" dirty="0"/>
              <a:t>Discussing a Project</a:t>
            </a:r>
          </a:p>
        </p:txBody>
      </p:sp>
      <p:pic>
        <p:nvPicPr>
          <p:cNvPr id="9" name="Picture 8">
            <a:extLst>
              <a:ext uri="{FF2B5EF4-FFF2-40B4-BE49-F238E27FC236}">
                <a16:creationId xmlns:a16="http://schemas.microsoft.com/office/drawing/2014/main" id="{1BDB8749-862F-A744-8137-0AB307D8D97A}"/>
              </a:ext>
            </a:extLst>
          </p:cNvPr>
          <p:cNvPicPr>
            <a:picLocks noChangeAspect="1"/>
          </p:cNvPicPr>
          <p:nvPr/>
        </p:nvPicPr>
        <p:blipFill>
          <a:blip r:embed="rId3"/>
          <a:stretch>
            <a:fillRect/>
          </a:stretch>
        </p:blipFill>
        <p:spPr>
          <a:xfrm>
            <a:off x="8445716" y="6239974"/>
            <a:ext cx="3596468" cy="473220"/>
          </a:xfrm>
          <a:prstGeom prst="rect">
            <a:avLst/>
          </a:prstGeom>
        </p:spPr>
      </p:pic>
    </p:spTree>
    <p:extLst>
      <p:ext uri="{BB962C8B-B14F-4D97-AF65-F5344CB8AC3E}">
        <p14:creationId xmlns:p14="http://schemas.microsoft.com/office/powerpoint/2010/main" val="3237914124"/>
      </p:ext>
    </p:extLst>
  </p:cSld>
  <p:clrMapOvr>
    <a:masterClrMapping/>
  </p:clrMapOvr>
  <mc:AlternateContent xmlns:mc="http://schemas.openxmlformats.org/markup-compatibility/2006" xmlns:p14="http://schemas.microsoft.com/office/powerpoint/2010/main">
    <mc:Choice Requires="p14">
      <p:transition p14:dur="0" advTm="8027"/>
    </mc:Choice>
    <mc:Fallback xmlns="">
      <p:transition advTm="802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le M">
            <a:extLst>
              <a:ext uri="{FF2B5EF4-FFF2-40B4-BE49-F238E27FC236}">
                <a16:creationId xmlns:a16="http://schemas.microsoft.com/office/drawing/2014/main" id="{CB42BD2E-A43E-4A60-8672-05CA3E7F47C8}"/>
              </a:ext>
            </a:extLst>
          </p:cNvPr>
          <p:cNvGraphicFramePr>
            <a:graphicFrameLocks noGrp="1"/>
          </p:cNvGraphicFramePr>
          <p:nvPr/>
        </p:nvGraphicFramePr>
        <p:xfrm>
          <a:off x="4450080"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3212980047"/>
                    </a:ext>
                  </a:extLst>
                </a:gridCol>
              </a:tblGrid>
              <a:tr h="1554480">
                <a:tc>
                  <a:txBody>
                    <a:bodyPr/>
                    <a:lstStyle/>
                    <a:p>
                      <a:endParaRPr lang="en-US">
                        <a:latin typeface="IBM Plex Mono Text" panose="020B0509050203000203" pitchFamily="49" charset="0"/>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F7F3F2"/>
                    </a:solidFill>
                  </a:tcPr>
                </a:tc>
                <a:extLst>
                  <a:ext uri="{0D108BD9-81ED-4DB2-BD59-A6C34878D82A}">
                    <a16:rowId xmlns:a16="http://schemas.microsoft.com/office/drawing/2014/main" val="3606497632"/>
                  </a:ext>
                </a:extLst>
              </a:tr>
              <a:tr h="2286000">
                <a:tc>
                  <a:txBody>
                    <a:bodyPr/>
                    <a:lstStyle/>
                    <a:p>
                      <a:endParaRPr lang="en-US" sz="2400">
                        <a:solidFill>
                          <a:srgbClr val="F4F4F4"/>
                        </a:solidFill>
                        <a:latin typeface="IBM Plex Mono Text" panose="020B0509050203000203" pitchFamily="49" charset="0"/>
                      </a:endParaRPr>
                    </a:p>
                  </a:txBody>
                  <a:tcPr marL="274320" marR="27432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graphicFrame>
        <p:nvGraphicFramePr>
          <p:cNvPr id="28" name="Table L">
            <a:extLst>
              <a:ext uri="{FF2B5EF4-FFF2-40B4-BE49-F238E27FC236}">
                <a16:creationId xmlns:a16="http://schemas.microsoft.com/office/drawing/2014/main" id="{DBB48CB2-5FB0-4D67-AA8D-15E27D41F039}"/>
              </a:ext>
            </a:extLst>
          </p:cNvPr>
          <p:cNvGraphicFramePr>
            <a:graphicFrameLocks noGrp="1"/>
          </p:cNvGraphicFramePr>
          <p:nvPr/>
        </p:nvGraphicFramePr>
        <p:xfrm>
          <a:off x="932688"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391018245"/>
                    </a:ext>
                  </a:extLst>
                </a:gridCol>
              </a:tblGrid>
              <a:tr h="1554480">
                <a:tc>
                  <a:txBody>
                    <a:bodyPr/>
                    <a:lstStyle/>
                    <a:p>
                      <a:endParaRPr lang="en-US">
                        <a:latin typeface="IBM Plex Mono Text" panose="020B0509050203000203" pitchFamily="49" charset="0"/>
                      </a:endParaRPr>
                    </a:p>
                  </a:txBody>
                  <a:tcPr>
                    <a:lnL w="12700" cmpd="sng">
                      <a:noFill/>
                    </a:lnL>
                    <a:lnR w="76200" cap="flat" cmpd="sng" algn="ctr">
                      <a:solidFill>
                        <a:schemeClr val="bg1"/>
                      </a:solid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EDF5FF"/>
                    </a:solidFill>
                  </a:tcPr>
                </a:tc>
                <a:extLst>
                  <a:ext uri="{0D108BD9-81ED-4DB2-BD59-A6C34878D82A}">
                    <a16:rowId xmlns:a16="http://schemas.microsoft.com/office/drawing/2014/main" val="3606497632"/>
                  </a:ext>
                </a:extLst>
              </a:tr>
              <a:tr h="2286000">
                <a:tc>
                  <a:txBody>
                    <a:bodyPr/>
                    <a:lstStyle/>
                    <a:p>
                      <a:endParaRPr lang="en-US" sz="2400">
                        <a:solidFill>
                          <a:srgbClr val="F4F4F4"/>
                        </a:solidFill>
                        <a:latin typeface="IBM Plex Mono Text" panose="020B0509050203000203" pitchFamily="49" charset="0"/>
                      </a:endParaRPr>
                    </a:p>
                  </a:txBody>
                  <a:tcPr marL="274320" marR="274320" anchor="b">
                    <a:lnL w="12700" cmpd="sng">
                      <a:noFill/>
                    </a:lnL>
                    <a:lnR w="7620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sp>
        <p:nvSpPr>
          <p:cNvPr id="2" name="Title 1">
            <a:extLst>
              <a:ext uri="{FF2B5EF4-FFF2-40B4-BE49-F238E27FC236}">
                <a16:creationId xmlns:a16="http://schemas.microsoft.com/office/drawing/2014/main" id="{2873BEC0-94F5-4226-A9E7-51B66045EF49}"/>
              </a:ext>
            </a:extLst>
          </p:cNvPr>
          <p:cNvSpPr>
            <a:spLocks noGrp="1"/>
          </p:cNvSpPr>
          <p:nvPr>
            <p:ph type="title"/>
          </p:nvPr>
        </p:nvSpPr>
        <p:spPr/>
        <p:txBody>
          <a:bodyPr/>
          <a:lstStyle/>
          <a:p>
            <a:r>
              <a:rPr lang="en-US" dirty="0"/>
              <a:t>What you will learn</a:t>
            </a:r>
          </a:p>
        </p:txBody>
      </p:sp>
      <p:sp>
        <p:nvSpPr>
          <p:cNvPr id="44" name="Rectangle L">
            <a:extLst>
              <a:ext uri="{FF2B5EF4-FFF2-40B4-BE49-F238E27FC236}">
                <a16:creationId xmlns:a16="http://schemas.microsoft.com/office/drawing/2014/main" id="{FBCBC4F3-C404-4FFA-8314-9EB7CC51FDE3}"/>
              </a:ext>
            </a:extLst>
          </p:cNvPr>
          <p:cNvSpPr/>
          <p:nvPr/>
        </p:nvSpPr>
        <p:spPr>
          <a:xfrm>
            <a:off x="1124712" y="3759199"/>
            <a:ext cx="2989943"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noProof="0" dirty="0">
                <a:solidFill>
                  <a:srgbClr val="F4F4F4"/>
                </a:solidFill>
                <a:latin typeface="IBM Plex Mono Text" panose="020B0509050203000203" pitchFamily="49" charset="0"/>
              </a:rPr>
              <a:t>Explain the importance of discussing projects in interviews</a:t>
            </a:r>
            <a:endParaRPr kumimoji="0" lang="en-US" sz="2600" b="0" i="0" u="none" strike="noStrike" kern="1200" cap="none" spc="0" normalizeH="0" baseline="0" noProof="0" dirty="0">
              <a:ln>
                <a:noFill/>
              </a:ln>
              <a:solidFill>
                <a:srgbClr val="F4F4F4"/>
              </a:solidFill>
              <a:effectLst/>
              <a:uLnTx/>
              <a:uFillTx/>
              <a:latin typeface="IBM Plex Mono Text" panose="020B0509050203000203" pitchFamily="49" charset="0"/>
            </a:endParaRPr>
          </a:p>
        </p:txBody>
      </p:sp>
      <p:sp>
        <p:nvSpPr>
          <p:cNvPr id="45" name="Rectangle M">
            <a:extLst>
              <a:ext uri="{FF2B5EF4-FFF2-40B4-BE49-F238E27FC236}">
                <a16:creationId xmlns:a16="http://schemas.microsoft.com/office/drawing/2014/main" id="{3DB81E77-2285-47BF-A8E7-6FD2BBA691C2}"/>
              </a:ext>
            </a:extLst>
          </p:cNvPr>
          <p:cNvSpPr/>
          <p:nvPr/>
        </p:nvSpPr>
        <p:spPr>
          <a:xfrm>
            <a:off x="4639001" y="3759199"/>
            <a:ext cx="3001665"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solidFill>
                  <a:srgbClr val="F4F4F4"/>
                </a:solidFill>
                <a:latin typeface="IBM Plex Mono Text" panose="020B0509050203000203" pitchFamily="49" charset="0"/>
              </a:rPr>
              <a:t>Describe some effective techniques for discussing projects</a:t>
            </a:r>
            <a:r>
              <a:rPr lang="en-US" sz="2400" dirty="0">
                <a:solidFill>
                  <a:srgbClr val="F4F4F4"/>
                </a:solidFill>
                <a:latin typeface="IBM Plex Mono Text" panose="020B0509050203000203" pitchFamily="49" charset="0"/>
              </a:rPr>
              <a:t>	</a:t>
            </a:r>
            <a:endParaRPr kumimoji="0" lang="en-US" sz="2400" b="0" i="0" u="none" strike="noStrike" kern="1200" cap="none" spc="0" normalizeH="0" baseline="0" noProof="0" dirty="0">
              <a:ln>
                <a:noFill/>
              </a:ln>
              <a:solidFill>
                <a:srgbClr val="F4F4F4"/>
              </a:solidFill>
              <a:effectLst/>
              <a:uLnTx/>
              <a:uFillTx/>
              <a:latin typeface="IBM Plex Mono Text" panose="020B0509050203000203" pitchFamily="49" charset="0"/>
              <a:ea typeface="+mn-ea"/>
              <a:cs typeface="+mn-cs"/>
            </a:endParaRPr>
          </a:p>
        </p:txBody>
      </p:sp>
      <p:graphicFrame>
        <p:nvGraphicFramePr>
          <p:cNvPr id="10" name="Table R">
            <a:extLst>
              <a:ext uri="{FF2B5EF4-FFF2-40B4-BE49-F238E27FC236}">
                <a16:creationId xmlns:a16="http://schemas.microsoft.com/office/drawing/2014/main" id="{77F5F31C-2DE7-47EF-B789-1AA54F2E753E}"/>
              </a:ext>
            </a:extLst>
          </p:cNvPr>
          <p:cNvGraphicFramePr>
            <a:graphicFrameLocks noGrp="1"/>
          </p:cNvGraphicFramePr>
          <p:nvPr/>
        </p:nvGraphicFramePr>
        <p:xfrm>
          <a:off x="7982712"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720504199"/>
                    </a:ext>
                  </a:extLst>
                </a:gridCol>
              </a:tblGrid>
              <a:tr h="1554480">
                <a:tc>
                  <a:txBody>
                    <a:bodyPr/>
                    <a:lstStyle/>
                    <a:p>
                      <a:endParaRPr lang="en-US">
                        <a:latin typeface="IBM Plex Mono Text" panose="020B0509050203000203" pitchFamily="49" charset="0"/>
                      </a:endParaRPr>
                    </a:p>
                  </a:txBody>
                  <a:tcPr>
                    <a:lnL w="76200" cap="flat" cmpd="sng" algn="ctr">
                      <a:solidFill>
                        <a:schemeClr val="bg1"/>
                      </a:solidFill>
                      <a:prstDash val="solid"/>
                      <a:round/>
                      <a:headEnd type="none" w="med" len="med"/>
                      <a:tailEnd type="none" w="med" len="med"/>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F6F2FF"/>
                    </a:solidFill>
                  </a:tcPr>
                </a:tc>
                <a:extLst>
                  <a:ext uri="{0D108BD9-81ED-4DB2-BD59-A6C34878D82A}">
                    <a16:rowId xmlns:a16="http://schemas.microsoft.com/office/drawing/2014/main" val="3606497632"/>
                  </a:ext>
                </a:extLst>
              </a:tr>
              <a:tr h="2286000">
                <a:tc>
                  <a:txBody>
                    <a:bodyPr/>
                    <a:lstStyle/>
                    <a:p>
                      <a:endParaRPr lang="en-US" sz="2400">
                        <a:solidFill>
                          <a:srgbClr val="F4F4F4"/>
                        </a:solidFill>
                        <a:latin typeface="IBM Plex Mono Text" panose="020B0509050203000203" pitchFamily="49" charset="0"/>
                      </a:endParaRPr>
                    </a:p>
                  </a:txBody>
                  <a:tcPr marL="274320" marR="274320" anchor="b">
                    <a:lnL w="76200" cap="flat" cmpd="sng" algn="ctr">
                      <a:solidFill>
                        <a:schemeClr val="bg1"/>
                      </a:solidFill>
                      <a:prstDash val="solid"/>
                      <a:round/>
                      <a:headEnd type="none" w="med" len="med"/>
                      <a:tailEnd type="none" w="med" len="med"/>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sp>
        <p:nvSpPr>
          <p:cNvPr id="13" name="Rectangle R">
            <a:extLst>
              <a:ext uri="{FF2B5EF4-FFF2-40B4-BE49-F238E27FC236}">
                <a16:creationId xmlns:a16="http://schemas.microsoft.com/office/drawing/2014/main" id="{2574CB8B-ECC3-4D0A-9A68-8511ADCCEF18}"/>
              </a:ext>
            </a:extLst>
          </p:cNvPr>
          <p:cNvSpPr/>
          <p:nvPr/>
        </p:nvSpPr>
        <p:spPr>
          <a:xfrm>
            <a:off x="8183880" y="3759199"/>
            <a:ext cx="2696031"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solidFill>
                  <a:srgbClr val="F4F4F4"/>
                </a:solidFill>
                <a:latin typeface="IBM Plex Mono Text" panose="020B0509050203000203" pitchFamily="49" charset="0"/>
              </a:rPr>
              <a:t>Detail specific parts of projects to discuss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4F4F4"/>
              </a:solidFill>
              <a:effectLst/>
              <a:uLnTx/>
              <a:uFillTx/>
              <a:latin typeface="IBM Plex Mono Text" panose="020B0509050203000203" pitchFamily="49" charset="0"/>
              <a:ea typeface="+mn-ea"/>
              <a:cs typeface="+mn-cs"/>
            </a:endParaRPr>
          </a:p>
        </p:txBody>
      </p:sp>
      <p:pic>
        <p:nvPicPr>
          <p:cNvPr id="14" name="Graphic tool">
            <a:extLst>
              <a:ext uri="{FF2B5EF4-FFF2-40B4-BE49-F238E27FC236}">
                <a16:creationId xmlns:a16="http://schemas.microsoft.com/office/drawing/2014/main" id="{00FB04F2-397E-45E4-B6E1-A1DDB80EC88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55648" y="2167128"/>
            <a:ext cx="1645920" cy="1645920"/>
          </a:xfrm>
          <a:prstGeom prst="rect">
            <a:avLst/>
          </a:prstGeom>
        </p:spPr>
      </p:pic>
      <p:pic>
        <p:nvPicPr>
          <p:cNvPr id="12" name="Graphic 11">
            <a:extLst>
              <a:ext uri="{FF2B5EF4-FFF2-40B4-BE49-F238E27FC236}">
                <a16:creationId xmlns:a16="http://schemas.microsoft.com/office/drawing/2014/main" id="{021AD0C9-07CE-4F91-8560-6C43F9DD07C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27619" y="2235010"/>
            <a:ext cx="1336761" cy="1336761"/>
          </a:xfrm>
          <a:prstGeom prst="rect">
            <a:avLst/>
          </a:prstGeom>
        </p:spPr>
      </p:pic>
      <p:pic>
        <p:nvPicPr>
          <p:cNvPr id="16" name="Graphic 15">
            <a:extLst>
              <a:ext uri="{FF2B5EF4-FFF2-40B4-BE49-F238E27FC236}">
                <a16:creationId xmlns:a16="http://schemas.microsoft.com/office/drawing/2014/main" id="{A7FF541F-B0E5-4751-AA3F-2DDABD3D37F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15483" y="2328842"/>
            <a:ext cx="1242929" cy="1242929"/>
          </a:xfrm>
          <a:prstGeom prst="rect">
            <a:avLst/>
          </a:prstGeom>
        </p:spPr>
      </p:pic>
    </p:spTree>
    <p:extLst>
      <p:ext uri="{BB962C8B-B14F-4D97-AF65-F5344CB8AC3E}">
        <p14:creationId xmlns:p14="http://schemas.microsoft.com/office/powerpoint/2010/main" val="337973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anim calcmode="lin" valueType="num">
                                      <p:cBhvr>
                                        <p:cTn id="13" dur="500" fill="hold"/>
                                        <p:tgtEl>
                                          <p:spTgt spid="47"/>
                                        </p:tgtEl>
                                        <p:attrNameLst>
                                          <p:attrName>ppt_x</p:attrName>
                                        </p:attrNameLst>
                                      </p:cBhvr>
                                      <p:tavLst>
                                        <p:tav tm="0">
                                          <p:val>
                                            <p:strVal val="#ppt_x"/>
                                          </p:val>
                                        </p:tav>
                                        <p:tav tm="100000">
                                          <p:val>
                                            <p:strVal val="#ppt_x"/>
                                          </p:val>
                                        </p:tav>
                                      </p:tavLst>
                                    </p:anim>
                                    <p:anim calcmode="lin" valueType="num">
                                      <p:cBhvr>
                                        <p:cTn id="14" dur="500" fill="hold"/>
                                        <p:tgtEl>
                                          <p:spTgt spid="4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anim calcmode="lin" valueType="num">
                                      <p:cBhvr>
                                        <p:cTn id="18" dur="500" fill="hold"/>
                                        <p:tgtEl>
                                          <p:spTgt spid="10"/>
                                        </p:tgtEl>
                                        <p:attrNameLst>
                                          <p:attrName>ppt_x</p:attrName>
                                        </p:attrNameLst>
                                      </p:cBhvr>
                                      <p:tavLst>
                                        <p:tav tm="0">
                                          <p:val>
                                            <p:strVal val="#ppt_x"/>
                                          </p:val>
                                        </p:tav>
                                        <p:tav tm="100000">
                                          <p:val>
                                            <p:strVal val="#ppt_x"/>
                                          </p:val>
                                        </p:tav>
                                      </p:tavLst>
                                    </p:anim>
                                    <p:anim calcmode="lin" valueType="num">
                                      <p:cBhvr>
                                        <p:cTn id="1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1000"/>
                                        <p:tgtEl>
                                          <p:spTgt spid="44"/>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1000"/>
                                        <p:tgtEl>
                                          <p:spTgt spid="45"/>
                                        </p:tgtEl>
                                      </p:cBhvr>
                                    </p:animEffect>
                                  </p:childTnLst>
                                </p:cTn>
                              </p:par>
                              <p:par>
                                <p:cTn id="33" presetID="10"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1000"/>
                                        <p:tgtEl>
                                          <p:spTgt spid="13"/>
                                        </p:tgtEl>
                                      </p:cBhvr>
                                    </p:animEffect>
                                  </p:childTnLst>
                                </p:cTn>
                              </p:par>
                              <p:par>
                                <p:cTn id="41" presetID="10"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Projects in interviews</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2848670"/>
            <a:ext cx="7243021" cy="3029615"/>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lvl="0">
              <a:lnSpc>
                <a:spcPct val="110000"/>
              </a:lnSpc>
            </a:pPr>
            <a:r>
              <a:rPr lang="en-US" sz="2800" dirty="0">
                <a:solidFill>
                  <a:srgbClr val="0070C0"/>
                </a:solidFill>
                <a:latin typeface="IBM Plex Mono Text" panose="020B0509050203000203"/>
              </a:rPr>
              <a:t>You’ll want to emphasize that:</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You have a good understanding of the project’s structure</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You handle technical skills and concepts well</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You communicate effectively</a:t>
            </a:r>
          </a:p>
        </p:txBody>
      </p:sp>
      <p:pic>
        <p:nvPicPr>
          <p:cNvPr id="43" name="Picture 42">
            <a:extLst>
              <a:ext uri="{FF2B5EF4-FFF2-40B4-BE49-F238E27FC236}">
                <a16:creationId xmlns:a16="http://schemas.microsoft.com/office/drawing/2014/main" id="{A85C9560-D657-624C-BC3A-BFA898534FBC}"/>
              </a:ext>
            </a:extLst>
          </p:cNvPr>
          <p:cNvPicPr>
            <a:picLocks noChangeAspect="1"/>
          </p:cNvPicPr>
          <p:nvPr/>
        </p:nvPicPr>
        <p:blipFill>
          <a:blip r:embed="rId4"/>
          <a:stretch>
            <a:fillRect/>
          </a:stretch>
        </p:blipFill>
        <p:spPr>
          <a:xfrm>
            <a:off x="8398956" y="2313509"/>
            <a:ext cx="1931726" cy="1656973"/>
          </a:xfrm>
          <a:prstGeom prst="rect">
            <a:avLst/>
          </a:prstGeom>
        </p:spPr>
      </p:pic>
      <p:pic>
        <p:nvPicPr>
          <p:cNvPr id="44" name="Picture 43">
            <a:extLst>
              <a:ext uri="{FF2B5EF4-FFF2-40B4-BE49-F238E27FC236}">
                <a16:creationId xmlns:a16="http://schemas.microsoft.com/office/drawing/2014/main" id="{57114DAC-FD83-7741-89C9-090CACDCE153}"/>
              </a:ext>
            </a:extLst>
          </p:cNvPr>
          <p:cNvPicPr>
            <a:picLocks noChangeAspect="1"/>
          </p:cNvPicPr>
          <p:nvPr/>
        </p:nvPicPr>
        <p:blipFill>
          <a:blip r:embed="rId5"/>
          <a:srcRect/>
          <a:stretch/>
        </p:blipFill>
        <p:spPr>
          <a:xfrm>
            <a:off x="10162730" y="3074312"/>
            <a:ext cx="1358882" cy="2084300"/>
          </a:xfrm>
          <a:prstGeom prst="rect">
            <a:avLst/>
          </a:prstGeom>
        </p:spPr>
      </p:pic>
      <p:sp>
        <p:nvSpPr>
          <p:cNvPr id="3" name="TextBox 2">
            <a:extLst>
              <a:ext uri="{FF2B5EF4-FFF2-40B4-BE49-F238E27FC236}">
                <a16:creationId xmlns:a16="http://schemas.microsoft.com/office/drawing/2014/main" id="{215AFB6A-CC51-F24D-8DFB-7FA9628E8998}"/>
              </a:ext>
            </a:extLst>
          </p:cNvPr>
          <p:cNvSpPr txBox="1"/>
          <p:nvPr/>
        </p:nvSpPr>
        <p:spPr>
          <a:xfrm>
            <a:off x="838200" y="1677878"/>
            <a:ext cx="9676534" cy="523220"/>
          </a:xfrm>
          <a:prstGeom prst="rect">
            <a:avLst/>
          </a:prstGeom>
          <a:noFill/>
        </p:spPr>
        <p:txBody>
          <a:bodyPr wrap="square" rtlCol="0">
            <a:spAutoFit/>
          </a:bodyPr>
          <a:lstStyle/>
          <a:p>
            <a:r>
              <a:rPr lang="en-US" sz="2800" dirty="0">
                <a:solidFill>
                  <a:srgbClr val="0070C0"/>
                </a:solidFill>
                <a:latin typeface="IBM Plex Mono Text" panose="020B0509050203000203"/>
              </a:rPr>
              <a:t>Technical candidates need to discuss projects effectively.</a:t>
            </a:r>
          </a:p>
        </p:txBody>
      </p:sp>
    </p:spTree>
    <p:custDataLst>
      <p:tags r:id="rId1"/>
    </p:custDataLst>
    <p:extLst>
      <p:ext uri="{BB962C8B-B14F-4D97-AF65-F5344CB8AC3E}">
        <p14:creationId xmlns:p14="http://schemas.microsoft.com/office/powerpoint/2010/main" val="3710248187"/>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1" end="1"/>
                                            </p:txEl>
                                          </p:spTgt>
                                        </p:tgtEl>
                                        <p:attrNameLst>
                                          <p:attrName>style.visibility</p:attrName>
                                        </p:attrNameLst>
                                      </p:cBhvr>
                                      <p:to>
                                        <p:strVal val="visible"/>
                                      </p:to>
                                    </p:set>
                                    <p:animEffect transition="in" filter="fade">
                                      <p:cBhvr>
                                        <p:cTn id="17" dur="500"/>
                                        <p:tgtEl>
                                          <p:spTgt spid="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xEl>
                                              <p:pRg st="2" end="2"/>
                                            </p:txEl>
                                          </p:spTgt>
                                        </p:tgtEl>
                                        <p:attrNameLst>
                                          <p:attrName>style.visibility</p:attrName>
                                        </p:attrNameLst>
                                      </p:cBhvr>
                                      <p:to>
                                        <p:strVal val="visible"/>
                                      </p:to>
                                    </p:set>
                                    <p:animEffect transition="in" filter="fade">
                                      <p:cBhvr>
                                        <p:cTn id="22" dur="500"/>
                                        <p:tgtEl>
                                          <p:spTgt spid="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2" nodeType="clickEffect">
                                  <p:stCondLst>
                                    <p:cond delay="0"/>
                                  </p:stCondLst>
                                  <p:childTnLst>
                                    <p:set>
                                      <p:cBhvr>
                                        <p:cTn id="26" dur="1" fill="hold">
                                          <p:stCondLst>
                                            <p:cond delay="0"/>
                                          </p:stCondLst>
                                        </p:cTn>
                                        <p:tgtEl>
                                          <p:spTgt spid="22">
                                            <p:txEl>
                                              <p:pRg st="3" end="3"/>
                                            </p:txEl>
                                          </p:spTgt>
                                        </p:tgtEl>
                                        <p:attrNameLst>
                                          <p:attrName>style.visibility</p:attrName>
                                        </p:attrNameLst>
                                      </p:cBhvr>
                                      <p:to>
                                        <p:strVal val="visible"/>
                                      </p:to>
                                    </p:set>
                                    <p:animEffect transition="in" filter="fade">
                                      <p:cBhvr>
                                        <p:cTn id="27"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2" grpId="1" uiExpand="1" build="allAtOnce"/>
      <p:bldP spid="22" grpId="2" uiExpand="1" build="allAtOnce"/>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Describe your project</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1793757"/>
            <a:ext cx="7008629" cy="3854901"/>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457200" lvl="0" indent="-457200">
              <a:lnSpc>
                <a:spcPct val="110000"/>
              </a:lnSpc>
              <a:buFont typeface="Wingdings" panose="05000000000000000000" pitchFamily="2" charset="2"/>
              <a:buChar char="§"/>
            </a:pPr>
            <a:r>
              <a:rPr lang="en-US" sz="2800" dirty="0">
                <a:solidFill>
                  <a:srgbClr val="0070C0"/>
                </a:solidFill>
                <a:latin typeface="IBM Plex Mono Text" panose="020B0509050203000203"/>
              </a:rPr>
              <a:t>Engage the interviewer and provide context</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Delineate the project and technical challenge</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Describe the project structure</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Explain the advantages and functionality of the project</a:t>
            </a:r>
          </a:p>
        </p:txBody>
      </p:sp>
      <p:pic>
        <p:nvPicPr>
          <p:cNvPr id="11" name="Picture 10">
            <a:extLst>
              <a:ext uri="{FF2B5EF4-FFF2-40B4-BE49-F238E27FC236}">
                <a16:creationId xmlns:a16="http://schemas.microsoft.com/office/drawing/2014/main" id="{8E8CBFDD-E577-1E47-AEBE-4363148F3BA2}"/>
              </a:ext>
            </a:extLst>
          </p:cNvPr>
          <p:cNvPicPr>
            <a:picLocks noChangeAspect="1"/>
          </p:cNvPicPr>
          <p:nvPr/>
        </p:nvPicPr>
        <p:blipFill>
          <a:blip r:embed="rId4"/>
          <a:srcRect/>
          <a:stretch/>
        </p:blipFill>
        <p:spPr>
          <a:xfrm>
            <a:off x="8506860" y="2419228"/>
            <a:ext cx="2751892" cy="2000372"/>
          </a:xfrm>
          <a:prstGeom prst="rect">
            <a:avLst/>
          </a:prstGeom>
        </p:spPr>
      </p:pic>
    </p:spTree>
    <p:custDataLst>
      <p:tags r:id="rId1"/>
    </p:custDataLst>
    <p:extLst>
      <p:ext uri="{BB962C8B-B14F-4D97-AF65-F5344CB8AC3E}">
        <p14:creationId xmlns:p14="http://schemas.microsoft.com/office/powerpoint/2010/main" val="435375530"/>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xEl>
                                              <p:pRg st="3" end="3"/>
                                            </p:txEl>
                                          </p:spTgt>
                                        </p:tgtEl>
                                        <p:attrNameLst>
                                          <p:attrName>style.visibility</p:attrName>
                                        </p:attrNameLst>
                                      </p:cBhvr>
                                      <p:to>
                                        <p:strVal val="visible"/>
                                      </p:to>
                                    </p:set>
                                    <p:animEffect transition="in" filter="fade">
                                      <p:cBhvr>
                                        <p:cTn id="22" dur="5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Describe technologies used</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1793757"/>
            <a:ext cx="7008629" cy="3854901"/>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571500" lvl="0" indent="-571500">
              <a:lnSpc>
                <a:spcPct val="110000"/>
              </a:lnSpc>
              <a:buFont typeface="Wingdings" pitchFamily="2" charset="2"/>
              <a:buChar char="§"/>
            </a:pPr>
            <a:r>
              <a:rPr lang="en-US" sz="2800" dirty="0">
                <a:solidFill>
                  <a:srgbClr val="0070C0"/>
                </a:solidFill>
                <a:latin typeface="IBM Plex Mono Text" panose="020B0509050203000203"/>
              </a:rPr>
              <a:t>Describing tools and technologies helps an interviewer understand the project and your skills</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Organize information by project structure and functional categories</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Prepare thoroughly</a:t>
            </a:r>
          </a:p>
        </p:txBody>
      </p:sp>
      <p:pic>
        <p:nvPicPr>
          <p:cNvPr id="11" name="Picture 10">
            <a:extLst>
              <a:ext uri="{FF2B5EF4-FFF2-40B4-BE49-F238E27FC236}">
                <a16:creationId xmlns:a16="http://schemas.microsoft.com/office/drawing/2014/main" id="{8E8CBFDD-E577-1E47-AEBE-4363148F3BA2}"/>
              </a:ext>
            </a:extLst>
          </p:cNvPr>
          <p:cNvPicPr>
            <a:picLocks noChangeAspect="1"/>
          </p:cNvPicPr>
          <p:nvPr/>
        </p:nvPicPr>
        <p:blipFill>
          <a:blip r:embed="rId4"/>
          <a:srcRect/>
          <a:stretch/>
        </p:blipFill>
        <p:spPr>
          <a:xfrm>
            <a:off x="8441026" y="2427392"/>
            <a:ext cx="2752922" cy="2332386"/>
          </a:xfrm>
          <a:prstGeom prst="rect">
            <a:avLst/>
          </a:prstGeom>
        </p:spPr>
      </p:pic>
    </p:spTree>
    <p:custDataLst>
      <p:tags r:id="rId1"/>
    </p:custDataLst>
    <p:extLst>
      <p:ext uri="{BB962C8B-B14F-4D97-AF65-F5344CB8AC3E}">
        <p14:creationId xmlns:p14="http://schemas.microsoft.com/office/powerpoint/2010/main" val="4136753480"/>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Explain your accomplishments</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1793757"/>
            <a:ext cx="7008629" cy="3854901"/>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571500" lvl="0" indent="-571500">
              <a:lnSpc>
                <a:spcPct val="110000"/>
              </a:lnSpc>
              <a:buFont typeface="Wingdings" pitchFamily="2" charset="2"/>
              <a:buChar char="§"/>
            </a:pPr>
            <a:r>
              <a:rPr lang="en-US" sz="2800" dirty="0">
                <a:solidFill>
                  <a:srgbClr val="0070C0"/>
                </a:solidFill>
                <a:latin typeface="IBM Plex Mono Text" panose="020B0509050203000203"/>
              </a:rPr>
              <a:t>Explain what the project accomplished and what you did within it</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Align the experience with the role you’re interviewing for</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Discuss how the experience helped you grow</a:t>
            </a:r>
          </a:p>
        </p:txBody>
      </p:sp>
      <p:pic>
        <p:nvPicPr>
          <p:cNvPr id="11" name="Picture 10">
            <a:extLst>
              <a:ext uri="{FF2B5EF4-FFF2-40B4-BE49-F238E27FC236}">
                <a16:creationId xmlns:a16="http://schemas.microsoft.com/office/drawing/2014/main" id="{8E8CBFDD-E577-1E47-AEBE-4363148F3BA2}"/>
              </a:ext>
            </a:extLst>
          </p:cNvPr>
          <p:cNvPicPr>
            <a:picLocks noChangeAspect="1"/>
          </p:cNvPicPr>
          <p:nvPr/>
        </p:nvPicPr>
        <p:blipFill>
          <a:blip r:embed="rId4"/>
          <a:srcRect/>
          <a:stretch/>
        </p:blipFill>
        <p:spPr>
          <a:xfrm>
            <a:off x="8486775" y="2459883"/>
            <a:ext cx="2765555" cy="2732436"/>
          </a:xfrm>
          <a:prstGeom prst="rect">
            <a:avLst/>
          </a:prstGeom>
        </p:spPr>
      </p:pic>
    </p:spTree>
    <p:custDataLst>
      <p:tags r:id="rId1"/>
    </p:custDataLst>
    <p:extLst>
      <p:ext uri="{BB962C8B-B14F-4D97-AF65-F5344CB8AC3E}">
        <p14:creationId xmlns:p14="http://schemas.microsoft.com/office/powerpoint/2010/main" val="2871426195"/>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Explain testing and follow-up</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1793757"/>
            <a:ext cx="7008629" cy="3854901"/>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571500" lvl="0" indent="-571500">
              <a:lnSpc>
                <a:spcPct val="110000"/>
              </a:lnSpc>
              <a:buFont typeface="Wingdings" pitchFamily="2" charset="2"/>
              <a:buChar char="§"/>
            </a:pPr>
            <a:r>
              <a:rPr lang="en-US" sz="2800" dirty="0">
                <a:solidFill>
                  <a:srgbClr val="0070C0"/>
                </a:solidFill>
                <a:latin typeface="IBM Plex Mono Text" panose="020B0509050203000203"/>
              </a:rPr>
              <a:t>Sum up testing and follow-up </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Describe the functionality and how you knew the need was met</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Relate specifics about testing procedures and tools</a:t>
            </a:r>
          </a:p>
        </p:txBody>
      </p:sp>
      <p:pic>
        <p:nvPicPr>
          <p:cNvPr id="11" name="Picture 10">
            <a:extLst>
              <a:ext uri="{FF2B5EF4-FFF2-40B4-BE49-F238E27FC236}">
                <a16:creationId xmlns:a16="http://schemas.microsoft.com/office/drawing/2014/main" id="{8E8CBFDD-E577-1E47-AEBE-4363148F3BA2}"/>
              </a:ext>
            </a:extLst>
          </p:cNvPr>
          <p:cNvPicPr>
            <a:picLocks noChangeAspect="1"/>
          </p:cNvPicPr>
          <p:nvPr/>
        </p:nvPicPr>
        <p:blipFill>
          <a:blip r:embed="rId4"/>
          <a:srcRect/>
          <a:stretch/>
        </p:blipFill>
        <p:spPr>
          <a:xfrm>
            <a:off x="8649772" y="2419228"/>
            <a:ext cx="2466067" cy="2000372"/>
          </a:xfrm>
          <a:prstGeom prst="rect">
            <a:avLst/>
          </a:prstGeom>
        </p:spPr>
      </p:pic>
    </p:spTree>
    <p:custDataLst>
      <p:tags r:id="rId1"/>
    </p:custDataLst>
    <p:extLst>
      <p:ext uri="{BB962C8B-B14F-4D97-AF65-F5344CB8AC3E}">
        <p14:creationId xmlns:p14="http://schemas.microsoft.com/office/powerpoint/2010/main" val="3374188343"/>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Summarize what you learned</a:t>
            </a: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838200" y="1793757"/>
            <a:ext cx="7008629" cy="3854901"/>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571500" lvl="0" indent="-571500">
              <a:lnSpc>
                <a:spcPct val="110000"/>
              </a:lnSpc>
              <a:buFont typeface="Wingdings" pitchFamily="2" charset="2"/>
              <a:buChar char="§"/>
            </a:pPr>
            <a:r>
              <a:rPr lang="en-US" sz="2800" dirty="0">
                <a:solidFill>
                  <a:srgbClr val="0070C0"/>
                </a:solidFill>
                <a:latin typeface="IBM Plex Mono Text" panose="020B0509050203000203"/>
              </a:rPr>
              <a:t>Succinctly list what you learned from the project</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Include new skills and technologies</a:t>
            </a:r>
          </a:p>
          <a:p>
            <a:pPr marL="571500" lvl="0" indent="-571500">
              <a:lnSpc>
                <a:spcPct val="110000"/>
              </a:lnSpc>
              <a:buFont typeface="Wingdings" pitchFamily="2" charset="2"/>
              <a:buChar char="§"/>
            </a:pPr>
            <a:r>
              <a:rPr lang="en-US" sz="2800" dirty="0">
                <a:solidFill>
                  <a:srgbClr val="0070C0"/>
                </a:solidFill>
                <a:latin typeface="IBM Plex Mono Text" panose="020B0509050203000203"/>
              </a:rPr>
              <a:t>Discuss soft skills like problem-solving and teamwork</a:t>
            </a:r>
          </a:p>
        </p:txBody>
      </p:sp>
      <p:pic>
        <p:nvPicPr>
          <p:cNvPr id="11" name="Picture 10">
            <a:extLst>
              <a:ext uri="{FF2B5EF4-FFF2-40B4-BE49-F238E27FC236}">
                <a16:creationId xmlns:a16="http://schemas.microsoft.com/office/drawing/2014/main" id="{8E8CBFDD-E577-1E47-AEBE-4363148F3BA2}"/>
              </a:ext>
            </a:extLst>
          </p:cNvPr>
          <p:cNvPicPr>
            <a:picLocks noChangeAspect="1"/>
          </p:cNvPicPr>
          <p:nvPr/>
        </p:nvPicPr>
        <p:blipFill>
          <a:blip r:embed="rId4"/>
          <a:srcRect/>
          <a:stretch/>
        </p:blipFill>
        <p:spPr>
          <a:xfrm>
            <a:off x="8689845" y="2419228"/>
            <a:ext cx="2960591" cy="2482183"/>
          </a:xfrm>
          <a:prstGeom prst="rect">
            <a:avLst/>
          </a:prstGeom>
        </p:spPr>
      </p:pic>
    </p:spTree>
    <p:custDataLst>
      <p:tags r:id="rId1"/>
    </p:custDataLst>
    <p:extLst>
      <p:ext uri="{BB962C8B-B14F-4D97-AF65-F5344CB8AC3E}">
        <p14:creationId xmlns:p14="http://schemas.microsoft.com/office/powerpoint/2010/main" val="263236157"/>
      </p:ext>
    </p:extLst>
  </p:cSld>
  <p:clrMapOvr>
    <a:masterClrMapping/>
  </p:clrMapOvr>
  <mc:AlternateContent xmlns:mc="http://schemas.openxmlformats.org/markup-compatibility/2006" xmlns:p14="http://schemas.microsoft.com/office/powerpoint/2010/main">
    <mc:Choice Requires="p14">
      <p:transition p14:dur="0" advTm="23226"/>
    </mc:Choice>
    <mc:Fallback xmlns="">
      <p:transition advTm="232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lstStyle/>
          <a:p>
            <a:r>
              <a:rPr lang="en-US" dirty="0"/>
              <a:t>Recap</a:t>
            </a:r>
          </a:p>
        </p:txBody>
      </p:sp>
      <p:sp>
        <p:nvSpPr>
          <p:cNvPr id="4" name="TextBox 3">
            <a:extLst>
              <a:ext uri="{FF2B5EF4-FFF2-40B4-BE49-F238E27FC236}">
                <a16:creationId xmlns:a16="http://schemas.microsoft.com/office/drawing/2014/main" id="{47284BDA-09E8-9A5D-1336-54CF1EA5A79B}"/>
              </a:ext>
            </a:extLst>
          </p:cNvPr>
          <p:cNvSpPr txBox="1"/>
          <p:nvPr/>
        </p:nvSpPr>
        <p:spPr>
          <a:xfrm>
            <a:off x="1084132" y="1690688"/>
            <a:ext cx="10494335" cy="3860564"/>
          </a:xfrm>
          <a:prstGeom prst="rect">
            <a:avLst/>
          </a:prstGeom>
          <a:solidFill>
            <a:schemeClr val="bg1"/>
          </a:solidFill>
        </p:spPr>
        <p:txBody>
          <a:bodyPr wrap="square" rtlCol="0" anchor="ctr">
            <a:noAutofit/>
          </a:bodyPr>
          <a:lstStyle/>
          <a:p>
            <a:pPr lvl="0">
              <a:lnSpc>
                <a:spcPct val="110000"/>
              </a:lnSpc>
            </a:pPr>
            <a:r>
              <a:rPr lang="en-US" sz="2800" dirty="0">
                <a:solidFill>
                  <a:srgbClr val="006FC0"/>
                </a:solidFill>
                <a:latin typeface="IBM Plex Mono Text" panose="020B0509050203000203"/>
              </a:rPr>
              <a:t>In this video, you learned:</a:t>
            </a:r>
            <a:br>
              <a:rPr lang="en-US" sz="2800" dirty="0">
                <a:solidFill>
                  <a:srgbClr val="006FC0"/>
                </a:solidFill>
                <a:latin typeface="IBM Plex Mono Text" panose="020B0509050203000203"/>
              </a:rPr>
            </a:br>
            <a:endParaRPr lang="en-US" sz="2800" dirty="0">
              <a:solidFill>
                <a:srgbClr val="006FC0"/>
              </a:solidFill>
              <a:latin typeface="IBM Plex Mono Text" panose="020B0509050203000203"/>
            </a:endParaRPr>
          </a:p>
          <a:p>
            <a:pPr marL="457200" lvl="0" indent="-457200">
              <a:lnSpc>
                <a:spcPct val="110000"/>
              </a:lnSpc>
              <a:buFont typeface="Wingdings" pitchFamily="2" charset="2"/>
              <a:buChar char="§"/>
            </a:pPr>
            <a:r>
              <a:rPr lang="en-US" sz="2800" dirty="0">
                <a:solidFill>
                  <a:srgbClr val="006FC0"/>
                </a:solidFill>
                <a:latin typeface="IBM Plex Mono Text" panose="020B0509050203000203"/>
              </a:rPr>
              <a:t>Being able to discuss projects effectively is a crucial skill for technical interviews</a:t>
            </a:r>
          </a:p>
          <a:p>
            <a:pPr marL="457200" lvl="0" indent="-457200">
              <a:lnSpc>
                <a:spcPct val="110000"/>
              </a:lnSpc>
              <a:buFont typeface="Wingdings" pitchFamily="2" charset="2"/>
              <a:buChar char="§"/>
            </a:pPr>
            <a:r>
              <a:rPr lang="en-US" sz="2800" dirty="0">
                <a:solidFill>
                  <a:srgbClr val="006FC0"/>
                </a:solidFill>
                <a:latin typeface="IBM Plex Mono Text" panose="020B0509050203000203"/>
              </a:rPr>
              <a:t>A good project description explains the overall project, details the technologies used, describes your accomplishments, discusses testing and follow-up, and summarizes personal learning</a:t>
            </a:r>
          </a:p>
        </p:txBody>
      </p:sp>
    </p:spTree>
    <p:custDataLst>
      <p:tags r:id="rId1"/>
    </p:custDataLst>
    <p:extLst>
      <p:ext uri="{BB962C8B-B14F-4D97-AF65-F5344CB8AC3E}">
        <p14:creationId xmlns:p14="http://schemas.microsoft.com/office/powerpoint/2010/main" val="2663305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0393">
        <p159:morph option="byObject"/>
      </p:transition>
    </mc:Choice>
    <mc:Fallback xmlns="">
      <p:transition spd="slow" advTm="1039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IMING" val="|5.9"/>
  <p:tag name="ARTICULATE_SLIDE_THUMBNAIL_REFRESH" val="1"/>
</p:tagLst>
</file>

<file path=ppt/theme/theme1.xml><?xml version="1.0" encoding="utf-8"?>
<a:theme xmlns:a="http://schemas.openxmlformats.org/drawingml/2006/main" name="SLIDE_TEMPLATE_skill_netwo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IBM Plex Sans SemiBold"/>
        <a:ea typeface=""/>
        <a:cs typeface=""/>
      </a:majorFont>
      <a:minorFont>
        <a:latin typeface="IBM Plex San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err="1" smtClean="0">
            <a:solidFill>
              <a:schemeClr val="tx1">
                <a:lumMod val="85000"/>
                <a:lumOff val="15000"/>
              </a:schemeClr>
            </a:solidFill>
            <a:latin typeface="IBM Plex Mono Text" panose="020B0509050203000203" pitchFamily="49"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a:latin typeface="IBM Plex Mono Text" panose="020B0509050203000203" pitchFamily="49" charset="0"/>
          </a:defRPr>
        </a:defPPr>
      </a:lstStyle>
    </a:txDef>
  </a:objectDefaults>
  <a:extraClrSchemeLst/>
  <a:extLst>
    <a:ext uri="{05A4C25C-085E-4340-85A3-A5531E510DB2}">
      <thm15:themeFamily xmlns:thm15="http://schemas.microsoft.com/office/thememl/2012/main" name="IBMDeveloperSkillsNetwork-CourseTemplate v2" id="{47D1937C-08CB-624A-BEB6-8903A4A15FF7}" vid="{D132C474-CE26-424D-9DEF-FCB7776B13D7}"/>
    </a:ext>
  </a:extLst>
</a:theme>
</file>

<file path=ppt/theme/theme2.xml><?xml version="1.0" encoding="utf-8"?>
<a:theme xmlns:a="http://schemas.openxmlformats.org/drawingml/2006/main" name="1_SLIDE_TEMPLATE_skill_netwo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IBM Plex Sans SemiBold"/>
        <a:ea typeface=""/>
        <a:cs typeface=""/>
      </a:majorFont>
      <a:minorFont>
        <a:latin typeface="IBM Plex San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sz="2800" dirty="0" err="1">
            <a:solidFill>
              <a:srgbClr val="0070C0"/>
            </a:solidFill>
            <a:latin typeface="IBM Plex Mono Text" panose="020B0509050203000203" pitchFamily="49"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40" tIns="45720" rIns="91440" bIns="45720" rtlCol="0">
        <a:noAutofit/>
      </a:bodyPr>
      <a:lstStyle>
        <a:defPPr marL="0" indent="0" algn="ctr">
          <a:buNone/>
          <a:defRPr dirty="0" smtClean="0"/>
        </a:defPPr>
      </a:lstStyle>
    </a:txDef>
  </a:objectDefaults>
  <a:extraClrSchemeLst/>
  <a:extLst>
    <a:ext uri="{05A4C25C-085E-4340-85A3-A5531E510DB2}">
      <thm15:themeFamily xmlns:thm15="http://schemas.microsoft.com/office/thememl/2012/main" name="IBMDeveloperSkillsNetwork-CourseTemplate v2" id="{47D1937C-08CB-624A-BEB6-8903A4A15FF7}" vid="{D132C474-CE26-424D-9DEF-FCB7776B13D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CD86F56755A646AC8AFCBCBD967F21" ma:contentTypeVersion="13" ma:contentTypeDescription="Create a new document." ma:contentTypeScope="" ma:versionID="a5f9856b6bd52001bef1092bdb370b0c">
  <xsd:schema xmlns:xsd="http://www.w3.org/2001/XMLSchema" xmlns:xs="http://www.w3.org/2001/XMLSchema" xmlns:p="http://schemas.microsoft.com/office/2006/metadata/properties" xmlns:ns2="155be751-a274-42e8-93fb-f39d3b9bccc8" xmlns:ns3="f80a141d-92ca-4d3d-9308-f7e7b1d44ce8" targetNamespace="http://schemas.microsoft.com/office/2006/metadata/properties" ma:root="true" ma:fieldsID="8924293e263d4a470683352279aebcbc" ns2:_="" ns3:_="">
    <xsd:import namespace="155be751-a274-42e8-93fb-f39d3b9bccc8"/>
    <xsd:import namespace="f80a141d-92ca-4d3d-9308-f7e7b1d44c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5be751-a274-42e8-93fb-f39d3b9bc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80a141d-92ca-4d3d-9308-f7e7b1d44ce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DA07C5-A406-4A0D-B3E6-3856C94AC7F3}">
  <ds:schemaRefs>
    <ds:schemaRef ds:uri="http://schemas.microsoft.com/office/2006/documentManagement/types"/>
    <ds:schemaRef ds:uri="http://purl.org/dc/dcmitype/"/>
    <ds:schemaRef ds:uri="http://www.w3.org/XML/1998/namespace"/>
    <ds:schemaRef ds:uri="http://purl.org/dc/elements/1.1/"/>
    <ds:schemaRef ds:uri="http://purl.org/dc/terms/"/>
    <ds:schemaRef ds:uri="http://schemas.microsoft.com/office/infopath/2007/PartnerControls"/>
    <ds:schemaRef ds:uri="http://schemas.microsoft.com/office/2006/metadata/properties"/>
    <ds:schemaRef ds:uri="http://schemas.openxmlformats.org/package/2006/metadata/core-properties"/>
    <ds:schemaRef ds:uri="f80a141d-92ca-4d3d-9308-f7e7b1d44ce8"/>
    <ds:schemaRef ds:uri="155be751-a274-42e8-93fb-f39d3b9bccc8"/>
  </ds:schemaRefs>
</ds:datastoreItem>
</file>

<file path=customXml/itemProps2.xml><?xml version="1.0" encoding="utf-8"?>
<ds:datastoreItem xmlns:ds="http://schemas.openxmlformats.org/officeDocument/2006/customXml" ds:itemID="{2AEE8CE5-2FCC-4FD3-BB8A-68E24A0B965D}">
  <ds:schemaRefs>
    <ds:schemaRef ds:uri="155be751-a274-42e8-93fb-f39d3b9bccc8"/>
    <ds:schemaRef ds:uri="f80a141d-92ca-4d3d-9308-f7e7b1d44c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FDA260-DDA0-422C-B7AE-778F653FBB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6340</TotalTime>
  <Words>1276</Words>
  <Application>Microsoft Office PowerPoint</Application>
  <PresentationFormat>Widescreen</PresentationFormat>
  <Paragraphs>88</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Helv</vt:lpstr>
      <vt:lpstr>IBM Plex Mono SemiBold</vt:lpstr>
      <vt:lpstr>IBM Plex Mono Text</vt:lpstr>
      <vt:lpstr>inherit</vt:lpstr>
      <vt:lpstr>Lato</vt:lpstr>
      <vt:lpstr>Wingdings</vt:lpstr>
      <vt:lpstr>SLIDE_TEMPLATE_skill_network</vt:lpstr>
      <vt:lpstr>1_SLIDE_TEMPLATE_skill_network</vt:lpstr>
      <vt:lpstr>Interviewing: Discussing a Project</vt:lpstr>
      <vt:lpstr>What you will learn</vt:lpstr>
      <vt:lpstr>Projects in interviews</vt:lpstr>
      <vt:lpstr>Describe your project</vt:lpstr>
      <vt:lpstr>Describe technologies used</vt:lpstr>
      <vt:lpstr>Explain your accomplishments</vt:lpstr>
      <vt:lpstr>Explain testing and follow-up</vt:lpstr>
      <vt:lpstr>Summarize what you learned</vt:lpstr>
      <vt:lpstr>Recap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dc:title>
  <dc:subject/>
  <dc:creator>Fahad Khan</dc:creator>
  <cp:keywords/>
  <dc:description/>
  <cp:lastModifiedBy>Marty Hale-Evans</cp:lastModifiedBy>
  <cp:revision>41</cp:revision>
  <dcterms:created xsi:type="dcterms:W3CDTF">2020-06-24T18:58:04Z</dcterms:created>
  <dcterms:modified xsi:type="dcterms:W3CDTF">2022-11-29T23:15:48Z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0x010100EECD86F56755A646AC8AFCBCBD967F21</vt:lpwstr>
  </property>
  <property fmtid="{D5CDD505-2E9C-101B-9397-08002B2CF9AE}" pid="3" name="ArticulateGUID">
    <vt:lpwstr>E92D7171-2DD3-4783-955E-5F54881936F7</vt:lpwstr>
  </property>
  <property fmtid="{D5CDD505-2E9C-101B-9397-08002B2CF9AE}" pid="4" name="ArticulatePath">
    <vt:lpwstr>https://skilluptech.sharepoint.com/sites/Coursera/Shared Documents/IBM Job Prep and Interview Guidance/PPT Decks MVP/3.1 - Overview of the Interview Process</vt:lpwstr>
  </property>
</Properties>
</file>