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2" r:id="rId4"/>
    <p:sldMasterId id="2147483734" r:id="rId5"/>
    <p:sldMasterId id="2147483736" r:id="rId6"/>
  </p:sldMasterIdLst>
  <p:notesMasterIdLst>
    <p:notesMasterId r:id="rId15"/>
  </p:notesMasterIdLst>
  <p:sldIdLst>
    <p:sldId id="275" r:id="rId7"/>
    <p:sldId id="448" r:id="rId8"/>
    <p:sldId id="300" r:id="rId9"/>
    <p:sldId id="301" r:id="rId10"/>
    <p:sldId id="303" r:id="rId11"/>
    <p:sldId id="304" r:id="rId12"/>
    <p:sldId id="449" r:id="rId13"/>
    <p:sldId id="305" r:id="rId14"/>
  </p:sldIdLst>
  <p:sldSz cx="12192000" cy="6858000"/>
  <p:notesSz cx="6858000" cy="1857375"/>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13933D-8A75-E3B9-D64C-A7FD791085C9}" name="Gina Evans" initials="GE" userId="Gina Evans" providerId="None"/>
  <p188:author id="{BDE6A849-7196-D606-EBAD-F0691305AB5F}" name="Marty Hale-Evans" initials="MH" userId="Marty Hale-Evans" providerId="None"/>
  <p188:author id="{7234A4A6-918D-7E63-11F5-93C2924E97BA}" name="Jarrod Renfro" initials="JR" userId="49219a01f8e314f5" providerId="Windows Live"/>
  <p188:author id="{DF1590AA-02B3-4ADE-F57B-86D5AB206163}" name="Jarrod Renfro" initials="JR" userId="Jarrod Renfro" providerId="None"/>
  <p188:author id="{05236ABE-35BA-30E0-3953-03862F9A6B3D}" name="Mayra Bermudez Torrens" initials="MT" userId="S::mayrab@skillup.tech::96f5b85d-9ef3-4e4f-ad77-4e8c6ce51baf" providerId="AD"/>
  <p188:author id="{B0CFC7D1-D3D6-1619-3A07-1136A628F275}" name="Ellen Brady" initials="EB" userId="S::ebrady@skillup.tech::94b505eb-2f61-485b-ba2b-b73ccaa70c7e" providerId="AD"/>
  <p188:author id="{87284FD8-57EB-6E2A-C2F2-522318DCD92F}" name="Marty Hale-Evans" initials="MH" userId="S::martyh@skillup.tech::7d643be9-f452-4348-8361-a14c03755220" providerId="AD"/>
  <p188:author id="{55A47FE8-D8EF-FFF0-75AF-48A0630FED58}" name="Steve Hord" initials="SH" userId="Steve Hord"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se Malcolm" initials="RM" lastIdx="1" clrIdx="0">
    <p:extLst>
      <p:ext uri="{19B8F6BF-5375-455C-9EA6-DF929625EA0E}">
        <p15:presenceInfo xmlns:p15="http://schemas.microsoft.com/office/powerpoint/2012/main" userId="Rose Malcolm" providerId="None"/>
      </p:ext>
    </p:extLst>
  </p:cmAuthor>
  <p:cmAuthor id="2" name="Rose Malcolm" initials="RM [2]" lastIdx="7" clrIdx="1">
    <p:extLst>
      <p:ext uri="{19B8F6BF-5375-455C-9EA6-DF929625EA0E}">
        <p15:presenceInfo xmlns:p15="http://schemas.microsoft.com/office/powerpoint/2012/main" userId="17c9fa32013483c0" providerId="Windows Live"/>
      </p:ext>
    </p:extLst>
  </p:cmAuthor>
  <p:cmAuthor id="3" name="Ramesh Sannareddy" initials="RS" lastIdx="7" clrIdx="2">
    <p:extLst>
      <p:ext uri="{19B8F6BF-5375-455C-9EA6-DF929625EA0E}">
        <p15:presenceInfo xmlns:p15="http://schemas.microsoft.com/office/powerpoint/2012/main" userId="YZ5PSXVD06EfD4/04RF+4IpszM4ZmL7FtUZDJf4jP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493"/>
    <a:srgbClr val="0070C0"/>
    <a:srgbClr val="5FD3D2"/>
    <a:srgbClr val="F3F3F3"/>
    <a:srgbClr val="FAFBFD"/>
    <a:srgbClr val="008CBF"/>
    <a:srgbClr val="0071C0"/>
    <a:srgbClr val="006FC0"/>
    <a:srgbClr val="0E65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BE9045-AD30-4CD4-B452-5FCEBEE7A902}" v="37" dt="2022-11-02T23:09:13.528"/>
  </p1510:revLst>
</p1510:revInfo>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025" autoAdjust="0"/>
  </p:normalViewPr>
  <p:slideViewPr>
    <p:cSldViewPr snapToGrid="0">
      <p:cViewPr varScale="1">
        <p:scale>
          <a:sx n="81" d="100"/>
          <a:sy n="81" d="100"/>
        </p:scale>
        <p:origin x="908" y="64"/>
      </p:cViewPr>
      <p:guideLst>
        <p:guide orient="horz" pos="2184"/>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y Hale-Evans" userId="S::martyh@skillup.tech::7d643be9-f452-4348-8361-a14c03755220" providerId="AD" clId="Web-{8BE9A0D1-F736-4D19-9D0C-E80EE389575D}"/>
    <pc:docChg chg="modSld">
      <pc:chgData name="Marty Hale-Evans" userId="S::martyh@skillup.tech::7d643be9-f452-4348-8361-a14c03755220" providerId="AD" clId="Web-{8BE9A0D1-F736-4D19-9D0C-E80EE389575D}" dt="2022-02-24T00:38:06.711" v="21"/>
      <pc:docMkLst>
        <pc:docMk/>
      </pc:docMkLst>
      <pc:sldChg chg="modSp delCm modCm modNotes">
        <pc:chgData name="Marty Hale-Evans" userId="S::martyh@skillup.tech::7d643be9-f452-4348-8361-a14c03755220" providerId="AD" clId="Web-{8BE9A0D1-F736-4D19-9D0C-E80EE389575D}" dt="2022-02-24T00:38:06.711" v="21"/>
        <pc:sldMkLst>
          <pc:docMk/>
          <pc:sldMk cId="3379735532" sldId="448"/>
        </pc:sldMkLst>
        <pc:spChg chg="mod">
          <ac:chgData name="Marty Hale-Evans" userId="S::martyh@skillup.tech::7d643be9-f452-4348-8361-a14c03755220" providerId="AD" clId="Web-{8BE9A0D1-F736-4D19-9D0C-E80EE389575D}" dt="2022-02-24T00:38:06.617" v="20" actId="20577"/>
          <ac:spMkLst>
            <pc:docMk/>
            <pc:sldMk cId="3379735532" sldId="448"/>
            <ac:spMk id="13" creationId="{2574CB8B-ECC3-4D0A-9A68-8511ADCCEF18}"/>
          </ac:spMkLst>
        </pc:spChg>
      </pc:sldChg>
    </pc:docChg>
  </pc:docChgLst>
  <pc:docChgLst>
    <pc:chgData name="Marty Hale-Evans" userId="7d643be9-f452-4348-8361-a14c03755220" providerId="ADAL" clId="{6D8D6592-B530-4081-ABF3-CBC92A09367D}"/>
    <pc:docChg chg="undo custSel modSld">
      <pc:chgData name="Marty Hale-Evans" userId="7d643be9-f452-4348-8361-a14c03755220" providerId="ADAL" clId="{6D8D6592-B530-4081-ABF3-CBC92A09367D}" dt="2022-02-07T22:35:28.047" v="203" actId="20577"/>
      <pc:docMkLst>
        <pc:docMk/>
      </pc:docMkLst>
      <pc:sldChg chg="modSp mod">
        <pc:chgData name="Marty Hale-Evans" userId="7d643be9-f452-4348-8361-a14c03755220" providerId="ADAL" clId="{6D8D6592-B530-4081-ABF3-CBC92A09367D}" dt="2022-02-07T21:36:37.556" v="0" actId="20577"/>
        <pc:sldMkLst>
          <pc:docMk/>
          <pc:sldMk cId="1751189314" sldId="300"/>
        </pc:sldMkLst>
        <pc:spChg chg="mod">
          <ac:chgData name="Marty Hale-Evans" userId="7d643be9-f452-4348-8361-a14c03755220" providerId="ADAL" clId="{6D8D6592-B530-4081-ABF3-CBC92A09367D}" dt="2022-02-07T21:36:37.556" v="0" actId="20577"/>
          <ac:spMkLst>
            <pc:docMk/>
            <pc:sldMk cId="1751189314" sldId="300"/>
            <ac:spMk id="22" creationId="{1B40C7B3-1497-2948-ABD1-16C786A93BE9}"/>
          </ac:spMkLst>
        </pc:spChg>
      </pc:sldChg>
      <pc:sldChg chg="addCm modNotesTx">
        <pc:chgData name="Marty Hale-Evans" userId="7d643be9-f452-4348-8361-a14c03755220" providerId="ADAL" clId="{6D8D6592-B530-4081-ABF3-CBC92A09367D}" dt="2022-02-07T22:09:20.722" v="5"/>
        <pc:sldMkLst>
          <pc:docMk/>
          <pc:sldMk cId="2001439339" sldId="301"/>
        </pc:sldMkLst>
      </pc:sldChg>
      <pc:sldChg chg="delSp modSp mod modNotesTx">
        <pc:chgData name="Marty Hale-Evans" userId="7d643be9-f452-4348-8361-a14c03755220" providerId="ADAL" clId="{6D8D6592-B530-4081-ABF3-CBC92A09367D}" dt="2022-02-07T22:27:01.528" v="7" actId="478"/>
        <pc:sldMkLst>
          <pc:docMk/>
          <pc:sldMk cId="3187666916" sldId="302"/>
        </pc:sldMkLst>
        <pc:spChg chg="mod">
          <ac:chgData name="Marty Hale-Evans" userId="7d643be9-f452-4348-8361-a14c03755220" providerId="ADAL" clId="{6D8D6592-B530-4081-ABF3-CBC92A09367D}" dt="2022-02-07T22:08:23.144" v="2" actId="20577"/>
          <ac:spMkLst>
            <pc:docMk/>
            <pc:sldMk cId="3187666916" sldId="302"/>
            <ac:spMk id="2" creationId="{65C3525F-7CB4-4C06-B037-C81D2DED9B80}"/>
          </ac:spMkLst>
        </pc:spChg>
        <pc:spChg chg="del mod">
          <ac:chgData name="Marty Hale-Evans" userId="7d643be9-f452-4348-8361-a14c03755220" providerId="ADAL" clId="{6D8D6592-B530-4081-ABF3-CBC92A09367D}" dt="2022-02-07T22:27:01.528" v="7" actId="478"/>
          <ac:spMkLst>
            <pc:docMk/>
            <pc:sldMk cId="3187666916" sldId="302"/>
            <ac:spMk id="27" creationId="{AF4FC8C2-B505-8141-87EC-BD330C182506}"/>
          </ac:spMkLst>
        </pc:spChg>
      </pc:sldChg>
      <pc:sldChg chg="modSp mod modNotesTx">
        <pc:chgData name="Marty Hale-Evans" userId="7d643be9-f452-4348-8361-a14c03755220" providerId="ADAL" clId="{6D8D6592-B530-4081-ABF3-CBC92A09367D}" dt="2022-02-07T22:28:16.509" v="34" actId="20577"/>
        <pc:sldMkLst>
          <pc:docMk/>
          <pc:sldMk cId="1367996313" sldId="303"/>
        </pc:sldMkLst>
        <pc:spChg chg="mod">
          <ac:chgData name="Marty Hale-Evans" userId="7d643be9-f452-4348-8361-a14c03755220" providerId="ADAL" clId="{6D8D6592-B530-4081-ABF3-CBC92A09367D}" dt="2022-02-07T22:27:39.406" v="12" actId="20577"/>
          <ac:spMkLst>
            <pc:docMk/>
            <pc:sldMk cId="1367996313" sldId="303"/>
            <ac:spMk id="13" creationId="{6AA409E5-C49A-8644-88CF-ADC5B6D846A0}"/>
          </ac:spMkLst>
        </pc:spChg>
      </pc:sldChg>
      <pc:sldChg chg="modSp mod">
        <pc:chgData name="Marty Hale-Evans" userId="7d643be9-f452-4348-8361-a14c03755220" providerId="ADAL" clId="{6D8D6592-B530-4081-ABF3-CBC92A09367D}" dt="2022-02-07T22:28:57.176" v="59" actId="20577"/>
        <pc:sldMkLst>
          <pc:docMk/>
          <pc:sldMk cId="2786365107" sldId="304"/>
        </pc:sldMkLst>
        <pc:spChg chg="mod">
          <ac:chgData name="Marty Hale-Evans" userId="7d643be9-f452-4348-8361-a14c03755220" providerId="ADAL" clId="{6D8D6592-B530-4081-ABF3-CBC92A09367D}" dt="2022-02-07T22:28:57.176" v="59" actId="20577"/>
          <ac:spMkLst>
            <pc:docMk/>
            <pc:sldMk cId="2786365107" sldId="304"/>
            <ac:spMk id="3" creationId="{CB3DE1D8-AC51-0546-AC70-DCFCDD95CF12}"/>
          </ac:spMkLst>
        </pc:spChg>
      </pc:sldChg>
      <pc:sldChg chg="modSp mod modNotesTx">
        <pc:chgData name="Marty Hale-Evans" userId="7d643be9-f452-4348-8361-a14c03755220" providerId="ADAL" clId="{6D8D6592-B530-4081-ABF3-CBC92A09367D}" dt="2022-02-07T22:35:28.047" v="203" actId="20577"/>
        <pc:sldMkLst>
          <pc:docMk/>
          <pc:sldMk cId="2325114564" sldId="305"/>
        </pc:sldMkLst>
        <pc:spChg chg="mod">
          <ac:chgData name="Marty Hale-Evans" userId="7d643be9-f452-4348-8361-a14c03755220" providerId="ADAL" clId="{6D8D6592-B530-4081-ABF3-CBC92A09367D}" dt="2022-02-07T22:34:46.377" v="173" actId="20577"/>
          <ac:spMkLst>
            <pc:docMk/>
            <pc:sldMk cId="2325114564" sldId="305"/>
            <ac:spMk id="2" creationId="{8CC0B486-3A7F-454C-8CD8-99D4ECC8F135}"/>
          </ac:spMkLst>
        </pc:spChg>
        <pc:spChg chg="mod">
          <ac:chgData name="Marty Hale-Evans" userId="7d643be9-f452-4348-8361-a14c03755220" providerId="ADAL" clId="{6D8D6592-B530-4081-ABF3-CBC92A09367D}" dt="2022-02-07T22:33:10.794" v="64" actId="20577"/>
          <ac:spMkLst>
            <pc:docMk/>
            <pc:sldMk cId="2325114564" sldId="305"/>
            <ac:spMk id="13" creationId="{6AA409E5-C49A-8644-88CF-ADC5B6D846A0}"/>
          </ac:spMkLst>
        </pc:spChg>
        <pc:spChg chg="mod">
          <ac:chgData name="Marty Hale-Evans" userId="7d643be9-f452-4348-8361-a14c03755220" providerId="ADAL" clId="{6D8D6592-B530-4081-ABF3-CBC92A09367D}" dt="2022-02-07T22:35:17.765" v="202" actId="20577"/>
          <ac:spMkLst>
            <pc:docMk/>
            <pc:sldMk cId="2325114564" sldId="305"/>
            <ac:spMk id="16" creationId="{F26C45FE-6A85-2D4C-95EA-43F58D45DFFE}"/>
          </ac:spMkLst>
        </pc:spChg>
      </pc:sldChg>
    </pc:docChg>
  </pc:docChgLst>
  <pc:docChgLst>
    <pc:chgData name="Jarrod Renfro" userId="d048d542-e669-493e-8dc7-fbcf4efcde8f" providerId="ADAL" clId="{0FFC783A-27C1-476B-9A68-E89A8B45CC9F}"/>
    <pc:docChg chg="modSld">
      <pc:chgData name="Jarrod Renfro" userId="d048d542-e669-493e-8dc7-fbcf4efcde8f" providerId="ADAL" clId="{0FFC783A-27C1-476B-9A68-E89A8B45CC9F}" dt="2022-02-24T00:18:41.049" v="35" actId="207"/>
      <pc:docMkLst>
        <pc:docMk/>
      </pc:docMkLst>
      <pc:sldChg chg="modSp mod">
        <pc:chgData name="Jarrod Renfro" userId="d048d542-e669-493e-8dc7-fbcf4efcde8f" providerId="ADAL" clId="{0FFC783A-27C1-476B-9A68-E89A8B45CC9F}" dt="2022-02-24T00:18:41.049" v="35" actId="207"/>
        <pc:sldMkLst>
          <pc:docMk/>
          <pc:sldMk cId="3237914124" sldId="256"/>
        </pc:sldMkLst>
        <pc:spChg chg="mod">
          <ac:chgData name="Jarrod Renfro" userId="d048d542-e669-493e-8dc7-fbcf4efcde8f" providerId="ADAL" clId="{0FFC783A-27C1-476B-9A68-E89A8B45CC9F}" dt="2022-02-24T00:18:41.049" v="35" actId="207"/>
          <ac:spMkLst>
            <pc:docMk/>
            <pc:sldMk cId="3237914124" sldId="256"/>
            <ac:spMk id="2" creationId="{2FE973FE-1F8B-4DED-8DC0-71E987678976}"/>
          </ac:spMkLst>
        </pc:spChg>
      </pc:sldChg>
      <pc:sldChg chg="modSp mod modNotesTx">
        <pc:chgData name="Jarrod Renfro" userId="d048d542-e669-493e-8dc7-fbcf4efcde8f" providerId="ADAL" clId="{0FFC783A-27C1-476B-9A68-E89A8B45CC9F}" dt="2022-02-24T00:15:25.796" v="34" actId="207"/>
        <pc:sldMkLst>
          <pc:docMk/>
          <pc:sldMk cId="1751189314" sldId="300"/>
        </pc:sldMkLst>
        <pc:spChg chg="mod">
          <ac:chgData name="Jarrod Renfro" userId="d048d542-e669-493e-8dc7-fbcf4efcde8f" providerId="ADAL" clId="{0FFC783A-27C1-476B-9A68-E89A8B45CC9F}" dt="2022-02-24T00:15:25.796" v="34" actId="207"/>
          <ac:spMkLst>
            <pc:docMk/>
            <pc:sldMk cId="1751189314" sldId="300"/>
            <ac:spMk id="2" creationId="{65C3525F-7CB4-4C06-B037-C81D2DED9B80}"/>
          </ac:spMkLst>
        </pc:spChg>
      </pc:sldChg>
      <pc:sldChg chg="modSp mod modNotesTx">
        <pc:chgData name="Jarrod Renfro" userId="d048d542-e669-493e-8dc7-fbcf4efcde8f" providerId="ADAL" clId="{0FFC783A-27C1-476B-9A68-E89A8B45CC9F}" dt="2022-02-24T00:15:14.708" v="33" actId="207"/>
        <pc:sldMkLst>
          <pc:docMk/>
          <pc:sldMk cId="2001439339" sldId="301"/>
        </pc:sldMkLst>
        <pc:spChg chg="mod">
          <ac:chgData name="Jarrod Renfro" userId="d048d542-e669-493e-8dc7-fbcf4efcde8f" providerId="ADAL" clId="{0FFC783A-27C1-476B-9A68-E89A8B45CC9F}" dt="2022-02-24T00:15:14.708" v="33" actId="207"/>
          <ac:spMkLst>
            <pc:docMk/>
            <pc:sldMk cId="2001439339" sldId="301"/>
            <ac:spMk id="2" creationId="{65C3525F-7CB4-4C06-B037-C81D2DED9B80}"/>
          </ac:spMkLst>
        </pc:spChg>
      </pc:sldChg>
      <pc:sldChg chg="modSp mod modNotesTx">
        <pc:chgData name="Jarrod Renfro" userId="d048d542-e669-493e-8dc7-fbcf4efcde8f" providerId="ADAL" clId="{0FFC783A-27C1-476B-9A68-E89A8B45CC9F}" dt="2022-02-24T00:15:00.800" v="32" actId="207"/>
        <pc:sldMkLst>
          <pc:docMk/>
          <pc:sldMk cId="1367996313" sldId="303"/>
        </pc:sldMkLst>
        <pc:spChg chg="mod">
          <ac:chgData name="Jarrod Renfro" userId="d048d542-e669-493e-8dc7-fbcf4efcde8f" providerId="ADAL" clId="{0FFC783A-27C1-476B-9A68-E89A8B45CC9F}" dt="2022-02-24T00:15:00.800" v="32" actId="207"/>
          <ac:spMkLst>
            <pc:docMk/>
            <pc:sldMk cId="1367996313" sldId="303"/>
            <ac:spMk id="13" creationId="{6AA409E5-C49A-8644-88CF-ADC5B6D846A0}"/>
          </ac:spMkLst>
        </pc:spChg>
      </pc:sldChg>
      <pc:sldChg chg="modSp mod modNotesTx">
        <pc:chgData name="Jarrod Renfro" userId="d048d542-e669-493e-8dc7-fbcf4efcde8f" providerId="ADAL" clId="{0FFC783A-27C1-476B-9A68-E89A8B45CC9F}" dt="2022-02-24T00:14:34.748" v="30" actId="207"/>
        <pc:sldMkLst>
          <pc:docMk/>
          <pc:sldMk cId="2786365107" sldId="304"/>
        </pc:sldMkLst>
        <pc:spChg chg="mod">
          <ac:chgData name="Jarrod Renfro" userId="d048d542-e669-493e-8dc7-fbcf4efcde8f" providerId="ADAL" clId="{0FFC783A-27C1-476B-9A68-E89A8B45CC9F}" dt="2022-02-24T00:14:34.748" v="30" actId="207"/>
          <ac:spMkLst>
            <pc:docMk/>
            <pc:sldMk cId="2786365107" sldId="304"/>
            <ac:spMk id="13" creationId="{6AA409E5-C49A-8644-88CF-ADC5B6D846A0}"/>
          </ac:spMkLst>
        </pc:spChg>
      </pc:sldChg>
      <pc:sldChg chg="modNotesTx">
        <pc:chgData name="Jarrod Renfro" userId="d048d542-e669-493e-8dc7-fbcf4efcde8f" providerId="ADAL" clId="{0FFC783A-27C1-476B-9A68-E89A8B45CC9F}" dt="2022-02-24T00:10:22.447" v="27" actId="20577"/>
        <pc:sldMkLst>
          <pc:docMk/>
          <pc:sldMk cId="2325114564" sldId="305"/>
        </pc:sldMkLst>
      </pc:sldChg>
      <pc:sldChg chg="modSp addCm modNotesTx">
        <pc:chgData name="Jarrod Renfro" userId="d048d542-e669-493e-8dc7-fbcf4efcde8f" providerId="ADAL" clId="{0FFC783A-27C1-476B-9A68-E89A8B45CC9F}" dt="2022-02-24T00:13:17.319" v="29"/>
        <pc:sldMkLst>
          <pc:docMk/>
          <pc:sldMk cId="3379735532" sldId="448"/>
        </pc:sldMkLst>
        <pc:spChg chg="mod">
          <ac:chgData name="Jarrod Renfro" userId="d048d542-e669-493e-8dc7-fbcf4efcde8f" providerId="ADAL" clId="{0FFC783A-27C1-476B-9A68-E89A8B45CC9F}" dt="2022-02-24T00:10:36.614" v="28" actId="20577"/>
          <ac:spMkLst>
            <pc:docMk/>
            <pc:sldMk cId="3379735532" sldId="448"/>
            <ac:spMk id="44" creationId="{FBCBC4F3-C404-4FFA-8314-9EB7CC51FDE3}"/>
          </ac:spMkLst>
        </pc:spChg>
      </pc:sldChg>
    </pc:docChg>
  </pc:docChgLst>
  <pc:docChgLst>
    <pc:chgData clId="Web-{34403903-5797-4684-A98A-46A46AB04D32}"/>
    <pc:docChg chg="mod">
      <pc:chgData name="" userId="" providerId="" clId="Web-{34403903-5797-4684-A98A-46A46AB04D32}" dt="2022-02-18T20:48:16.443" v="1"/>
      <pc:docMkLst>
        <pc:docMk/>
      </pc:docMkLst>
      <pc:sldChg chg="modCm">
        <pc:chgData name="" userId="" providerId="" clId="Web-{34403903-5797-4684-A98A-46A46AB04D32}" dt="2022-02-18T20:48:16.443" v="1"/>
        <pc:sldMkLst>
          <pc:docMk/>
          <pc:sldMk cId="1130818191" sldId="260"/>
        </pc:sldMkLst>
      </pc:sldChg>
    </pc:docChg>
  </pc:docChgLst>
  <pc:docChgLst>
    <pc:chgData name="Marty Hale-Evans" userId="7d643be9-f452-4348-8361-a14c03755220" providerId="ADAL" clId="{DE18266B-42B0-4CAD-B74D-F1E0E1D8B190}"/>
    <pc:docChg chg="custSel delSld modSld">
      <pc:chgData name="Marty Hale-Evans" userId="7d643be9-f452-4348-8361-a14c03755220" providerId="ADAL" clId="{DE18266B-42B0-4CAD-B74D-F1E0E1D8B190}" dt="2022-02-19T01:33:09.488" v="998" actId="2696"/>
      <pc:docMkLst>
        <pc:docMk/>
      </pc:docMkLst>
      <pc:sldChg chg="delSp modSp mod">
        <pc:chgData name="Marty Hale-Evans" userId="7d643be9-f452-4348-8361-a14c03755220" providerId="ADAL" clId="{DE18266B-42B0-4CAD-B74D-F1E0E1D8B190}" dt="2022-02-16T21:56:20.086" v="22" actId="478"/>
        <pc:sldMkLst>
          <pc:docMk/>
          <pc:sldMk cId="3237914124" sldId="256"/>
        </pc:sldMkLst>
        <pc:spChg chg="mod">
          <ac:chgData name="Marty Hale-Evans" userId="7d643be9-f452-4348-8361-a14c03755220" providerId="ADAL" clId="{DE18266B-42B0-4CAD-B74D-F1E0E1D8B190}" dt="2022-02-16T21:56:13.219" v="20" actId="20577"/>
          <ac:spMkLst>
            <pc:docMk/>
            <pc:sldMk cId="3237914124" sldId="256"/>
            <ac:spMk id="2" creationId="{2FE973FE-1F8B-4DED-8DC0-71E987678976}"/>
          </ac:spMkLst>
        </pc:spChg>
        <pc:spChg chg="del mod">
          <ac:chgData name="Marty Hale-Evans" userId="7d643be9-f452-4348-8361-a14c03755220" providerId="ADAL" clId="{DE18266B-42B0-4CAD-B74D-F1E0E1D8B190}" dt="2022-02-16T21:56:20.086" v="22" actId="478"/>
          <ac:spMkLst>
            <pc:docMk/>
            <pc:sldMk cId="3237914124" sldId="256"/>
            <ac:spMk id="4" creationId="{547CBA5C-712C-704A-90CF-EDCF2A2238CA}"/>
          </ac:spMkLst>
        </pc:spChg>
      </pc:sldChg>
      <pc:sldChg chg="del delCm modNotesTx">
        <pc:chgData name="Marty Hale-Evans" userId="7d643be9-f452-4348-8361-a14c03755220" providerId="ADAL" clId="{DE18266B-42B0-4CAD-B74D-F1E0E1D8B190}" dt="2022-02-19T01:33:09.488" v="998" actId="2696"/>
        <pc:sldMkLst>
          <pc:docMk/>
          <pc:sldMk cId="1130818191" sldId="260"/>
        </pc:sldMkLst>
      </pc:sldChg>
      <pc:sldChg chg="modSp mod modNotesTx">
        <pc:chgData name="Marty Hale-Evans" userId="7d643be9-f452-4348-8361-a14c03755220" providerId="ADAL" clId="{DE18266B-42B0-4CAD-B74D-F1E0E1D8B190}" dt="2022-02-19T01:16:03.378" v="688" actId="20577"/>
        <pc:sldMkLst>
          <pc:docMk/>
          <pc:sldMk cId="1751189314" sldId="300"/>
        </pc:sldMkLst>
        <pc:spChg chg="mod">
          <ac:chgData name="Marty Hale-Evans" userId="7d643be9-f452-4348-8361-a14c03755220" providerId="ADAL" clId="{DE18266B-42B0-4CAD-B74D-F1E0E1D8B190}" dt="2022-02-16T21:57:37.148" v="45" actId="20577"/>
          <ac:spMkLst>
            <pc:docMk/>
            <pc:sldMk cId="1751189314" sldId="300"/>
            <ac:spMk id="2" creationId="{65C3525F-7CB4-4C06-B037-C81D2DED9B80}"/>
          </ac:spMkLst>
        </pc:spChg>
        <pc:spChg chg="mod">
          <ac:chgData name="Marty Hale-Evans" userId="7d643be9-f452-4348-8361-a14c03755220" providerId="ADAL" clId="{DE18266B-42B0-4CAD-B74D-F1E0E1D8B190}" dt="2022-02-16T21:57:56.845" v="62" actId="20577"/>
          <ac:spMkLst>
            <pc:docMk/>
            <pc:sldMk cId="1751189314" sldId="300"/>
            <ac:spMk id="22" creationId="{1B40C7B3-1497-2948-ABD1-16C786A93BE9}"/>
          </ac:spMkLst>
        </pc:spChg>
      </pc:sldChg>
      <pc:sldChg chg="modNotesTx">
        <pc:chgData name="Marty Hale-Evans" userId="7d643be9-f452-4348-8361-a14c03755220" providerId="ADAL" clId="{DE18266B-42B0-4CAD-B74D-F1E0E1D8B190}" dt="2022-02-19T01:16:59.921" v="689" actId="20577"/>
        <pc:sldMkLst>
          <pc:docMk/>
          <pc:sldMk cId="2001439339" sldId="301"/>
        </pc:sldMkLst>
      </pc:sldChg>
      <pc:sldChg chg="modNotesTx">
        <pc:chgData name="Marty Hale-Evans" userId="7d643be9-f452-4348-8361-a14c03755220" providerId="ADAL" clId="{DE18266B-42B0-4CAD-B74D-F1E0E1D8B190}" dt="2022-02-19T01:18:12.188" v="690" actId="20577"/>
        <pc:sldMkLst>
          <pc:docMk/>
          <pc:sldMk cId="1367996313" sldId="303"/>
        </pc:sldMkLst>
      </pc:sldChg>
      <pc:sldChg chg="modSp mod modNotesTx">
        <pc:chgData name="Marty Hale-Evans" userId="7d643be9-f452-4348-8361-a14c03755220" providerId="ADAL" clId="{DE18266B-42B0-4CAD-B74D-F1E0E1D8B190}" dt="2022-02-17T01:01:43.961" v="536" actId="20577"/>
        <pc:sldMkLst>
          <pc:docMk/>
          <pc:sldMk cId="2786365107" sldId="304"/>
        </pc:sldMkLst>
        <pc:spChg chg="mod">
          <ac:chgData name="Marty Hale-Evans" userId="7d643be9-f452-4348-8361-a14c03755220" providerId="ADAL" clId="{DE18266B-42B0-4CAD-B74D-F1E0E1D8B190}" dt="2022-02-17T00:42:55.961" v="404" actId="14100"/>
          <ac:spMkLst>
            <pc:docMk/>
            <pc:sldMk cId="2786365107" sldId="304"/>
            <ac:spMk id="3" creationId="{CB3DE1D8-AC51-0546-AC70-DCFCDD95CF12}"/>
          </ac:spMkLst>
        </pc:spChg>
        <pc:spChg chg="mod">
          <ac:chgData name="Marty Hale-Evans" userId="7d643be9-f452-4348-8361-a14c03755220" providerId="ADAL" clId="{DE18266B-42B0-4CAD-B74D-F1E0E1D8B190}" dt="2022-02-17T00:43:05.751" v="406" actId="14100"/>
          <ac:spMkLst>
            <pc:docMk/>
            <pc:sldMk cId="2786365107" sldId="304"/>
            <ac:spMk id="7" creationId="{2EC9FA8C-FB13-2840-B15D-8A4A29F90611}"/>
          </ac:spMkLst>
        </pc:spChg>
        <pc:spChg chg="mod">
          <ac:chgData name="Marty Hale-Evans" userId="7d643be9-f452-4348-8361-a14c03755220" providerId="ADAL" clId="{DE18266B-42B0-4CAD-B74D-F1E0E1D8B190}" dt="2022-02-17T00:42:43.624" v="402" actId="20577"/>
          <ac:spMkLst>
            <pc:docMk/>
            <pc:sldMk cId="2786365107" sldId="304"/>
            <ac:spMk id="12" creationId="{2EE1FD49-41D1-9A44-9630-C87CDF8A1F86}"/>
          </ac:spMkLst>
        </pc:spChg>
        <pc:spChg chg="mod">
          <ac:chgData name="Marty Hale-Evans" userId="7d643be9-f452-4348-8361-a14c03755220" providerId="ADAL" clId="{DE18266B-42B0-4CAD-B74D-F1E0E1D8B190}" dt="2022-02-17T00:42:29.809" v="374" actId="20577"/>
          <ac:spMkLst>
            <pc:docMk/>
            <pc:sldMk cId="2786365107" sldId="304"/>
            <ac:spMk id="13" creationId="{6AA409E5-C49A-8644-88CF-ADC5B6D846A0}"/>
          </ac:spMkLst>
        </pc:spChg>
      </pc:sldChg>
      <pc:sldChg chg="delSp modSp mod delAnim modAnim modNotesTx">
        <pc:chgData name="Marty Hale-Evans" userId="7d643be9-f452-4348-8361-a14c03755220" providerId="ADAL" clId="{DE18266B-42B0-4CAD-B74D-F1E0E1D8B190}" dt="2022-02-19T01:24:47.800" v="776" actId="20577"/>
        <pc:sldMkLst>
          <pc:docMk/>
          <pc:sldMk cId="2325114564" sldId="305"/>
        </pc:sldMkLst>
        <pc:spChg chg="mod">
          <ac:chgData name="Marty Hale-Evans" userId="7d643be9-f452-4348-8361-a14c03755220" providerId="ADAL" clId="{DE18266B-42B0-4CAD-B74D-F1E0E1D8B190}" dt="2022-02-19T01:24:47.800" v="776" actId="20577"/>
          <ac:spMkLst>
            <pc:docMk/>
            <pc:sldMk cId="2325114564" sldId="305"/>
            <ac:spMk id="2" creationId="{8CC0B486-3A7F-454C-8CD8-99D4ECC8F135}"/>
          </ac:spMkLst>
        </pc:spChg>
        <pc:spChg chg="mod">
          <ac:chgData name="Marty Hale-Evans" userId="7d643be9-f452-4348-8361-a14c03755220" providerId="ADAL" clId="{DE18266B-42B0-4CAD-B74D-F1E0E1D8B190}" dt="2022-02-19T01:24:15.895" v="771" actId="108"/>
          <ac:spMkLst>
            <pc:docMk/>
            <pc:sldMk cId="2325114564" sldId="305"/>
            <ac:spMk id="13" creationId="{6AA409E5-C49A-8644-88CF-ADC5B6D846A0}"/>
          </ac:spMkLst>
        </pc:spChg>
        <pc:spChg chg="del mod">
          <ac:chgData name="Marty Hale-Evans" userId="7d643be9-f452-4348-8361-a14c03755220" providerId="ADAL" clId="{DE18266B-42B0-4CAD-B74D-F1E0E1D8B190}" dt="2022-02-19T01:24:16.634" v="773"/>
          <ac:spMkLst>
            <pc:docMk/>
            <pc:sldMk cId="2325114564" sldId="305"/>
            <ac:spMk id="15" creationId="{14D4784C-879D-9D4F-9D11-304F49F77B6B}"/>
          </ac:spMkLst>
        </pc:spChg>
        <pc:spChg chg="del mod">
          <ac:chgData name="Marty Hale-Evans" userId="7d643be9-f452-4348-8361-a14c03755220" providerId="ADAL" clId="{DE18266B-42B0-4CAD-B74D-F1E0E1D8B190}" dt="2022-02-19T01:23:05.966" v="761"/>
          <ac:spMkLst>
            <pc:docMk/>
            <pc:sldMk cId="2325114564" sldId="305"/>
            <ac:spMk id="16" creationId="{F26C45FE-6A85-2D4C-95EA-43F58D45DFFE}"/>
          </ac:spMkLst>
        </pc:spChg>
        <pc:spChg chg="del">
          <ac:chgData name="Marty Hale-Evans" userId="7d643be9-f452-4348-8361-a14c03755220" providerId="ADAL" clId="{DE18266B-42B0-4CAD-B74D-F1E0E1D8B190}" dt="2022-02-19T01:21:34.455" v="716" actId="478"/>
          <ac:spMkLst>
            <pc:docMk/>
            <pc:sldMk cId="2325114564" sldId="305"/>
            <ac:spMk id="17" creationId="{2FFAF695-8CAA-874B-A897-0E9BA72A79A7}"/>
          </ac:spMkLst>
        </pc:spChg>
        <pc:grpChg chg="del mod">
          <ac:chgData name="Marty Hale-Evans" userId="7d643be9-f452-4348-8361-a14c03755220" providerId="ADAL" clId="{DE18266B-42B0-4CAD-B74D-F1E0E1D8B190}" dt="2022-02-19T01:21:26.788" v="715" actId="478"/>
          <ac:grpSpMkLst>
            <pc:docMk/>
            <pc:sldMk cId="2325114564" sldId="305"/>
            <ac:grpSpMk id="14" creationId="{3E537D86-702F-A04B-94D3-62E7DD1A36BD}"/>
          </ac:grpSpMkLst>
        </pc:grpChg>
        <pc:grpChg chg="del mod">
          <ac:chgData name="Marty Hale-Evans" userId="7d643be9-f452-4348-8361-a14c03755220" providerId="ADAL" clId="{DE18266B-42B0-4CAD-B74D-F1E0E1D8B190}" dt="2022-02-19T01:21:22.303" v="713" actId="478"/>
          <ac:grpSpMkLst>
            <pc:docMk/>
            <pc:sldMk cId="2325114564" sldId="305"/>
            <ac:grpSpMk id="27" creationId="{D47F0F68-36AB-A74E-AF0A-8DE788C1F812}"/>
          </ac:grpSpMkLst>
        </pc:grpChg>
        <pc:picChg chg="del">
          <ac:chgData name="Marty Hale-Evans" userId="7d643be9-f452-4348-8361-a14c03755220" providerId="ADAL" clId="{DE18266B-42B0-4CAD-B74D-F1E0E1D8B190}" dt="2022-02-19T01:21:24.343" v="714" actId="478"/>
          <ac:picMkLst>
            <pc:docMk/>
            <pc:sldMk cId="2325114564" sldId="305"/>
            <ac:picMk id="26" creationId="{989B1E3E-6DD2-E243-8E44-C84CFB404487}"/>
          </ac:picMkLst>
        </pc:picChg>
      </pc:sldChg>
      <pc:sldChg chg="addSp delSp modSp mod delAnim modAnim modNotesTx">
        <pc:chgData name="Marty Hale-Evans" userId="7d643be9-f452-4348-8361-a14c03755220" providerId="ADAL" clId="{DE18266B-42B0-4CAD-B74D-F1E0E1D8B190}" dt="2022-02-19T01:32:49.727" v="997"/>
        <pc:sldMkLst>
          <pc:docMk/>
          <pc:sldMk cId="3379735532" sldId="448"/>
        </pc:sldMkLst>
        <pc:spChg chg="del">
          <ac:chgData name="Marty Hale-Evans" userId="7d643be9-f452-4348-8361-a14c03755220" providerId="ADAL" clId="{DE18266B-42B0-4CAD-B74D-F1E0E1D8B190}" dt="2022-02-19T01:25:23.379" v="777" actId="478"/>
          <ac:spMkLst>
            <pc:docMk/>
            <pc:sldMk cId="3379735532" sldId="448"/>
            <ac:spMk id="3" creationId="{902FD5C4-FE5F-46D2-ABC9-49FA4BB8442F}"/>
          </ac:spMkLst>
        </pc:spChg>
        <pc:spChg chg="mod">
          <ac:chgData name="Marty Hale-Evans" userId="7d643be9-f452-4348-8361-a14c03755220" providerId="ADAL" clId="{DE18266B-42B0-4CAD-B74D-F1E0E1D8B190}" dt="2022-02-19T01:26:36.213" v="972" actId="20577"/>
          <ac:spMkLst>
            <pc:docMk/>
            <pc:sldMk cId="3379735532" sldId="448"/>
            <ac:spMk id="13" creationId="{2574CB8B-ECC3-4D0A-9A68-8511ADCCEF18}"/>
          </ac:spMkLst>
        </pc:spChg>
        <pc:spChg chg="del">
          <ac:chgData name="Marty Hale-Evans" userId="7d643be9-f452-4348-8361-a14c03755220" providerId="ADAL" clId="{DE18266B-42B0-4CAD-B74D-F1E0E1D8B190}" dt="2022-02-19T01:25:32.540" v="778" actId="478"/>
          <ac:spMkLst>
            <pc:docMk/>
            <pc:sldMk cId="3379735532" sldId="448"/>
            <ac:spMk id="16" creationId="{754075B6-7585-4CF5-A3EE-3C4D742251BD}"/>
          </ac:spMkLst>
        </pc:spChg>
        <pc:spChg chg="mod">
          <ac:chgData name="Marty Hale-Evans" userId="7d643be9-f452-4348-8361-a14c03755220" providerId="ADAL" clId="{DE18266B-42B0-4CAD-B74D-F1E0E1D8B190}" dt="2022-02-19T01:25:52.991" v="847" actId="20577"/>
          <ac:spMkLst>
            <pc:docMk/>
            <pc:sldMk cId="3379735532" sldId="448"/>
            <ac:spMk id="44" creationId="{FBCBC4F3-C404-4FFA-8314-9EB7CC51FDE3}"/>
          </ac:spMkLst>
        </pc:spChg>
        <pc:spChg chg="mod">
          <ac:chgData name="Marty Hale-Evans" userId="7d643be9-f452-4348-8361-a14c03755220" providerId="ADAL" clId="{DE18266B-42B0-4CAD-B74D-F1E0E1D8B190}" dt="2022-02-19T01:26:19.881" v="888" actId="20577"/>
          <ac:spMkLst>
            <pc:docMk/>
            <pc:sldMk cId="3379735532" sldId="448"/>
            <ac:spMk id="45" creationId="{3DB81E77-2285-47BF-A8E7-6FD2BBA691C2}"/>
          </ac:spMkLst>
        </pc:spChg>
        <pc:picChg chg="del">
          <ac:chgData name="Marty Hale-Evans" userId="7d643be9-f452-4348-8361-a14c03755220" providerId="ADAL" clId="{DE18266B-42B0-4CAD-B74D-F1E0E1D8B190}" dt="2022-02-19T01:30:15.949" v="979" actId="478"/>
          <ac:picMkLst>
            <pc:docMk/>
            <pc:sldMk cId="3379735532" sldId="448"/>
            <ac:picMk id="11" creationId="{7154A856-6DA2-4CE8-8907-BD180411DF36}"/>
          </ac:picMkLst>
        </pc:picChg>
        <pc:picChg chg="del">
          <ac:chgData name="Marty Hale-Evans" userId="7d643be9-f452-4348-8361-a14c03755220" providerId="ADAL" clId="{DE18266B-42B0-4CAD-B74D-F1E0E1D8B190}" dt="2022-02-19T01:28:50.796" v="973" actId="478"/>
          <ac:picMkLst>
            <pc:docMk/>
            <pc:sldMk cId="3379735532" sldId="448"/>
            <ac:picMk id="15" creationId="{8F1CD81E-9990-4D97-BC5E-12AF30BA8109}"/>
          </ac:picMkLst>
        </pc:picChg>
        <pc:picChg chg="add mod">
          <ac:chgData name="Marty Hale-Evans" userId="7d643be9-f452-4348-8361-a14c03755220" providerId="ADAL" clId="{DE18266B-42B0-4CAD-B74D-F1E0E1D8B190}" dt="2022-02-19T01:29:02.980" v="978" actId="1076"/>
          <ac:picMkLst>
            <pc:docMk/>
            <pc:sldMk cId="3379735532" sldId="448"/>
            <ac:picMk id="17" creationId="{6DE4E265-E624-49AA-A800-7244BD164B83}"/>
          </ac:picMkLst>
        </pc:picChg>
        <pc:picChg chg="add mod">
          <ac:chgData name="Marty Hale-Evans" userId="7d643be9-f452-4348-8361-a14c03755220" providerId="ADAL" clId="{DE18266B-42B0-4CAD-B74D-F1E0E1D8B190}" dt="2022-02-19T01:30:37.077" v="984" actId="1076"/>
          <ac:picMkLst>
            <pc:docMk/>
            <pc:sldMk cId="3379735532" sldId="448"/>
            <ac:picMk id="18" creationId="{2EFBA85A-9267-40C4-9DF3-F8A11B851070}"/>
          </ac:picMkLst>
        </pc:picChg>
      </pc:sldChg>
    </pc:docChg>
  </pc:docChgLst>
  <pc:docChgLst>
    <pc:chgData name="Steve Hord" userId="36b386f9-2b10-4cab-8a3d-34022f6b0d7f" providerId="ADAL" clId="{0E7AAE97-740F-4E5F-868A-77C7EC8DF371}"/>
    <pc:docChg chg="undo custSel modSld">
      <pc:chgData name="Steve Hord" userId="36b386f9-2b10-4cab-8a3d-34022f6b0d7f" providerId="ADAL" clId="{0E7AAE97-740F-4E5F-868A-77C7EC8DF371}" dt="2022-02-23T23:52:50.150" v="140" actId="255"/>
      <pc:docMkLst>
        <pc:docMk/>
      </pc:docMkLst>
      <pc:sldChg chg="modSp mod">
        <pc:chgData name="Steve Hord" userId="36b386f9-2b10-4cab-8a3d-34022f6b0d7f" providerId="ADAL" clId="{0E7AAE97-740F-4E5F-868A-77C7EC8DF371}" dt="2022-02-23T23:38:40.194" v="80" actId="20577"/>
        <pc:sldMkLst>
          <pc:docMk/>
          <pc:sldMk cId="3237914124" sldId="256"/>
        </pc:sldMkLst>
        <pc:spChg chg="mod">
          <ac:chgData name="Steve Hord" userId="36b386f9-2b10-4cab-8a3d-34022f6b0d7f" providerId="ADAL" clId="{0E7AAE97-740F-4E5F-868A-77C7EC8DF371}" dt="2022-02-23T23:38:40.194" v="80" actId="20577"/>
          <ac:spMkLst>
            <pc:docMk/>
            <pc:sldMk cId="3237914124" sldId="256"/>
            <ac:spMk id="2" creationId="{2FE973FE-1F8B-4DED-8DC0-71E987678976}"/>
          </ac:spMkLst>
        </pc:spChg>
      </pc:sldChg>
      <pc:sldChg chg="modSp mod">
        <pc:chgData name="Steve Hord" userId="36b386f9-2b10-4cab-8a3d-34022f6b0d7f" providerId="ADAL" clId="{0E7AAE97-740F-4E5F-868A-77C7EC8DF371}" dt="2022-02-23T23:52:50.150" v="140" actId="255"/>
        <pc:sldMkLst>
          <pc:docMk/>
          <pc:sldMk cId="1751189314" sldId="300"/>
        </pc:sldMkLst>
        <pc:spChg chg="mod">
          <ac:chgData name="Steve Hord" userId="36b386f9-2b10-4cab-8a3d-34022f6b0d7f" providerId="ADAL" clId="{0E7AAE97-740F-4E5F-868A-77C7EC8DF371}" dt="2022-02-23T23:52:50.150" v="140" actId="255"/>
          <ac:spMkLst>
            <pc:docMk/>
            <pc:sldMk cId="1751189314" sldId="300"/>
            <ac:spMk id="2" creationId="{65C3525F-7CB4-4C06-B037-C81D2DED9B80}"/>
          </ac:spMkLst>
        </pc:spChg>
        <pc:spChg chg="mod">
          <ac:chgData name="Steve Hord" userId="36b386f9-2b10-4cab-8a3d-34022f6b0d7f" providerId="ADAL" clId="{0E7AAE97-740F-4E5F-868A-77C7EC8DF371}" dt="2022-02-23T23:49:26.285" v="135" actId="1036"/>
          <ac:spMkLst>
            <pc:docMk/>
            <pc:sldMk cId="1751189314" sldId="300"/>
            <ac:spMk id="22" creationId="{1B40C7B3-1497-2948-ABD1-16C786A93BE9}"/>
          </ac:spMkLst>
        </pc:spChg>
      </pc:sldChg>
      <pc:sldChg chg="modSp mod">
        <pc:chgData name="Steve Hord" userId="36b386f9-2b10-4cab-8a3d-34022f6b0d7f" providerId="ADAL" clId="{0E7AAE97-740F-4E5F-868A-77C7EC8DF371}" dt="2022-02-23T23:48:36.859" v="111" actId="14100"/>
        <pc:sldMkLst>
          <pc:docMk/>
          <pc:sldMk cId="2001439339" sldId="301"/>
        </pc:sldMkLst>
        <pc:spChg chg="mod">
          <ac:chgData name="Steve Hord" userId="36b386f9-2b10-4cab-8a3d-34022f6b0d7f" providerId="ADAL" clId="{0E7AAE97-740F-4E5F-868A-77C7EC8DF371}" dt="2022-02-23T23:48:36.859" v="111" actId="14100"/>
          <ac:spMkLst>
            <pc:docMk/>
            <pc:sldMk cId="2001439339" sldId="301"/>
            <ac:spMk id="14" creationId="{76978E96-F726-6246-AF5B-40296C113D5B}"/>
          </ac:spMkLst>
        </pc:spChg>
      </pc:sldChg>
      <pc:sldChg chg="modSp">
        <pc:chgData name="Steve Hord" userId="36b386f9-2b10-4cab-8a3d-34022f6b0d7f" providerId="ADAL" clId="{0E7AAE97-740F-4E5F-868A-77C7EC8DF371}" dt="2022-02-23T23:42:12.316" v="89" actId="2711"/>
        <pc:sldMkLst>
          <pc:docMk/>
          <pc:sldMk cId="1367996313" sldId="303"/>
        </pc:sldMkLst>
        <pc:spChg chg="mod">
          <ac:chgData name="Steve Hord" userId="36b386f9-2b10-4cab-8a3d-34022f6b0d7f" providerId="ADAL" clId="{0E7AAE97-740F-4E5F-868A-77C7EC8DF371}" dt="2022-02-23T23:41:23.711" v="86" actId="2711"/>
          <ac:spMkLst>
            <pc:docMk/>
            <pc:sldMk cId="1367996313" sldId="303"/>
            <ac:spMk id="2" creationId="{C8DA7C6E-7FA6-3D44-B433-103337AB27B7}"/>
          </ac:spMkLst>
        </pc:spChg>
        <pc:spChg chg="mod">
          <ac:chgData name="Steve Hord" userId="36b386f9-2b10-4cab-8a3d-34022f6b0d7f" providerId="ADAL" clId="{0E7AAE97-740F-4E5F-868A-77C7EC8DF371}" dt="2022-02-23T23:41:42.457" v="87" actId="2711"/>
          <ac:spMkLst>
            <pc:docMk/>
            <pc:sldMk cId="1367996313" sldId="303"/>
            <ac:spMk id="20" creationId="{73E83184-D70B-B54C-B61F-89A45B3CBC82}"/>
          </ac:spMkLst>
        </pc:spChg>
        <pc:spChg chg="mod">
          <ac:chgData name="Steve Hord" userId="36b386f9-2b10-4cab-8a3d-34022f6b0d7f" providerId="ADAL" clId="{0E7AAE97-740F-4E5F-868A-77C7EC8DF371}" dt="2022-02-23T23:41:57.442" v="88" actId="2711"/>
          <ac:spMkLst>
            <pc:docMk/>
            <pc:sldMk cId="1367996313" sldId="303"/>
            <ac:spMk id="23" creationId="{8A951BE5-1156-5D4B-A059-BF85142EC622}"/>
          </ac:spMkLst>
        </pc:spChg>
        <pc:spChg chg="mod">
          <ac:chgData name="Steve Hord" userId="36b386f9-2b10-4cab-8a3d-34022f6b0d7f" providerId="ADAL" clId="{0E7AAE97-740F-4E5F-868A-77C7EC8DF371}" dt="2022-02-23T23:42:12.316" v="89" actId="2711"/>
          <ac:spMkLst>
            <pc:docMk/>
            <pc:sldMk cId="1367996313" sldId="303"/>
            <ac:spMk id="35" creationId="{39BCE147-BBFB-2349-8AE1-8C303CB6499C}"/>
          </ac:spMkLst>
        </pc:spChg>
      </pc:sldChg>
      <pc:sldChg chg="modSp mod modAnim">
        <pc:chgData name="Steve Hord" userId="36b386f9-2b10-4cab-8a3d-34022f6b0d7f" providerId="ADAL" clId="{0E7AAE97-740F-4E5F-868A-77C7EC8DF371}" dt="2022-02-23T23:52:11.996" v="139" actId="255"/>
        <pc:sldMkLst>
          <pc:docMk/>
          <pc:sldMk cId="2786365107" sldId="304"/>
        </pc:sldMkLst>
        <pc:spChg chg="mod">
          <ac:chgData name="Steve Hord" userId="36b386f9-2b10-4cab-8a3d-34022f6b0d7f" providerId="ADAL" clId="{0E7AAE97-740F-4E5F-868A-77C7EC8DF371}" dt="2022-02-23T23:43:53.939" v="96" actId="20577"/>
          <ac:spMkLst>
            <pc:docMk/>
            <pc:sldMk cId="2786365107" sldId="304"/>
            <ac:spMk id="3" creationId="{CB3DE1D8-AC51-0546-AC70-DCFCDD95CF12}"/>
          </ac:spMkLst>
        </pc:spChg>
        <pc:spChg chg="mod">
          <ac:chgData name="Steve Hord" userId="36b386f9-2b10-4cab-8a3d-34022f6b0d7f" providerId="ADAL" clId="{0E7AAE97-740F-4E5F-868A-77C7EC8DF371}" dt="2022-02-23T23:43:05.660" v="91" actId="2711"/>
          <ac:spMkLst>
            <pc:docMk/>
            <pc:sldMk cId="2786365107" sldId="304"/>
            <ac:spMk id="12" creationId="{2EE1FD49-41D1-9A44-9630-C87CDF8A1F86}"/>
          </ac:spMkLst>
        </pc:spChg>
        <pc:spChg chg="mod">
          <ac:chgData name="Steve Hord" userId="36b386f9-2b10-4cab-8a3d-34022f6b0d7f" providerId="ADAL" clId="{0E7AAE97-740F-4E5F-868A-77C7EC8DF371}" dt="2022-02-23T23:52:11.996" v="139" actId="255"/>
          <ac:spMkLst>
            <pc:docMk/>
            <pc:sldMk cId="2786365107" sldId="304"/>
            <ac:spMk id="13" creationId="{6AA409E5-C49A-8644-88CF-ADC5B6D846A0}"/>
          </ac:spMkLst>
        </pc:spChg>
      </pc:sldChg>
      <pc:sldChg chg="modSp">
        <pc:chgData name="Steve Hord" userId="36b386f9-2b10-4cab-8a3d-34022f6b0d7f" providerId="ADAL" clId="{0E7AAE97-740F-4E5F-868A-77C7EC8DF371}" dt="2022-02-23T23:47:13.857" v="106" actId="12"/>
        <pc:sldMkLst>
          <pc:docMk/>
          <pc:sldMk cId="2325114564" sldId="305"/>
        </pc:sldMkLst>
        <pc:spChg chg="mod">
          <ac:chgData name="Steve Hord" userId="36b386f9-2b10-4cab-8a3d-34022f6b0d7f" providerId="ADAL" clId="{0E7AAE97-740F-4E5F-868A-77C7EC8DF371}" dt="2022-02-23T23:47:13.857" v="106" actId="12"/>
          <ac:spMkLst>
            <pc:docMk/>
            <pc:sldMk cId="2325114564" sldId="305"/>
            <ac:spMk id="2" creationId="{8CC0B486-3A7F-454C-8CD8-99D4ECC8F135}"/>
          </ac:spMkLst>
        </pc:spChg>
      </pc:sldChg>
      <pc:sldChg chg="modSp addCm modCm">
        <pc:chgData name="Steve Hord" userId="36b386f9-2b10-4cab-8a3d-34022f6b0d7f" providerId="ADAL" clId="{0E7AAE97-740F-4E5F-868A-77C7EC8DF371}" dt="2022-02-23T23:50:42.682" v="137"/>
        <pc:sldMkLst>
          <pc:docMk/>
          <pc:sldMk cId="3379735532" sldId="448"/>
        </pc:sldMkLst>
        <pc:spChg chg="mod">
          <ac:chgData name="Steve Hord" userId="36b386f9-2b10-4cab-8a3d-34022f6b0d7f" providerId="ADAL" clId="{0E7AAE97-740F-4E5F-868A-77C7EC8DF371}" dt="2022-02-23T23:32:41.312" v="61" actId="20577"/>
          <ac:spMkLst>
            <pc:docMk/>
            <pc:sldMk cId="3379735532" sldId="448"/>
            <ac:spMk id="13" creationId="{2574CB8B-ECC3-4D0A-9A68-8511ADCCEF18}"/>
          </ac:spMkLst>
        </pc:spChg>
        <pc:spChg chg="mod">
          <ac:chgData name="Steve Hord" userId="36b386f9-2b10-4cab-8a3d-34022f6b0d7f" providerId="ADAL" clId="{0E7AAE97-740F-4E5F-868A-77C7EC8DF371}" dt="2022-02-23T23:50:12.907" v="136" actId="6549"/>
          <ac:spMkLst>
            <pc:docMk/>
            <pc:sldMk cId="3379735532" sldId="448"/>
            <ac:spMk id="44" creationId="{FBCBC4F3-C404-4FFA-8314-9EB7CC51FDE3}"/>
          </ac:spMkLst>
        </pc:spChg>
        <pc:spChg chg="mod">
          <ac:chgData name="Steve Hord" userId="36b386f9-2b10-4cab-8a3d-34022f6b0d7f" providerId="ADAL" clId="{0E7AAE97-740F-4E5F-868A-77C7EC8DF371}" dt="2022-02-23T23:31:35.583" v="57" actId="20577"/>
          <ac:spMkLst>
            <pc:docMk/>
            <pc:sldMk cId="3379735532" sldId="448"/>
            <ac:spMk id="45" creationId="{3DB81E77-2285-47BF-A8E7-6FD2BBA691C2}"/>
          </ac:spMkLst>
        </pc:spChg>
      </pc:sldChg>
    </pc:docChg>
  </pc:docChgLst>
  <pc:docChgLst>
    <pc:chgData name="Ellen Brady" userId="S::ebrady@skillup.tech::94b505eb-2f61-485b-ba2b-b73ccaa70c7e" providerId="AD" clId="Web-{1EA808B8-16EC-59BD-0BCA-0B0740ED2C23}"/>
    <pc:docChg chg="mod modSld">
      <pc:chgData name="Ellen Brady" userId="S::ebrady@skillup.tech::94b505eb-2f61-485b-ba2b-b73ccaa70c7e" providerId="AD" clId="Web-{1EA808B8-16EC-59BD-0BCA-0B0740ED2C23}" dt="2022-02-18T20:53:38.766" v="7" actId="20577"/>
      <pc:docMkLst>
        <pc:docMk/>
      </pc:docMkLst>
      <pc:sldChg chg="modSp">
        <pc:chgData name="Ellen Brady" userId="S::ebrady@skillup.tech::94b505eb-2f61-485b-ba2b-b73ccaa70c7e" providerId="AD" clId="Web-{1EA808B8-16EC-59BD-0BCA-0B0740ED2C23}" dt="2022-02-18T20:41:29.150" v="6" actId="20577"/>
        <pc:sldMkLst>
          <pc:docMk/>
          <pc:sldMk cId="3237914124" sldId="256"/>
        </pc:sldMkLst>
        <pc:spChg chg="mod">
          <ac:chgData name="Ellen Brady" userId="S::ebrady@skillup.tech::94b505eb-2f61-485b-ba2b-b73ccaa70c7e" providerId="AD" clId="Web-{1EA808B8-16EC-59BD-0BCA-0B0740ED2C23}" dt="2022-02-18T20:41:29.150" v="6" actId="20577"/>
          <ac:spMkLst>
            <pc:docMk/>
            <pc:sldMk cId="3237914124" sldId="256"/>
            <ac:spMk id="2" creationId="{2FE973FE-1F8B-4DED-8DC0-71E987678976}"/>
          </ac:spMkLst>
        </pc:spChg>
      </pc:sldChg>
      <pc:sldChg chg="addCm">
        <pc:chgData name="Ellen Brady" userId="S::ebrady@skillup.tech::94b505eb-2f61-485b-ba2b-b73ccaa70c7e" providerId="AD" clId="Web-{1EA808B8-16EC-59BD-0BCA-0B0740ED2C23}" dt="2022-02-18T20:39:31.261" v="1"/>
        <pc:sldMkLst>
          <pc:docMk/>
          <pc:sldMk cId="1130818191" sldId="260"/>
        </pc:sldMkLst>
      </pc:sldChg>
      <pc:sldChg chg="modSp">
        <pc:chgData name="Ellen Brady" userId="S::ebrady@skillup.tech::94b505eb-2f61-485b-ba2b-b73ccaa70c7e" providerId="AD" clId="Web-{1EA808B8-16EC-59BD-0BCA-0B0740ED2C23}" dt="2022-02-18T20:53:38.766" v="7" actId="20577"/>
        <pc:sldMkLst>
          <pc:docMk/>
          <pc:sldMk cId="1751189314" sldId="300"/>
        </pc:sldMkLst>
        <pc:spChg chg="mod">
          <ac:chgData name="Ellen Brady" userId="S::ebrady@skillup.tech::94b505eb-2f61-485b-ba2b-b73ccaa70c7e" providerId="AD" clId="Web-{1EA808B8-16EC-59BD-0BCA-0B0740ED2C23}" dt="2022-02-18T20:53:38.766" v="7" actId="20577"/>
          <ac:spMkLst>
            <pc:docMk/>
            <pc:sldMk cId="1751189314" sldId="300"/>
            <ac:spMk id="2" creationId="{65C3525F-7CB4-4C06-B037-C81D2DED9B80}"/>
          </ac:spMkLst>
        </pc:spChg>
      </pc:sldChg>
      <pc:sldChg chg="modSp">
        <pc:chgData name="Ellen Brady" userId="S::ebrady@skillup.tech::94b505eb-2f61-485b-ba2b-b73ccaa70c7e" providerId="AD" clId="Web-{1EA808B8-16EC-59BD-0BCA-0B0740ED2C23}" dt="2022-02-18T20:40:34.885" v="3" actId="20577"/>
        <pc:sldMkLst>
          <pc:docMk/>
          <pc:sldMk cId="2786365107" sldId="304"/>
        </pc:sldMkLst>
        <pc:spChg chg="mod">
          <ac:chgData name="Ellen Brady" userId="S::ebrady@skillup.tech::94b505eb-2f61-485b-ba2b-b73ccaa70c7e" providerId="AD" clId="Web-{1EA808B8-16EC-59BD-0BCA-0B0740ED2C23}" dt="2022-02-18T20:40:34.885" v="3" actId="20577"/>
          <ac:spMkLst>
            <pc:docMk/>
            <pc:sldMk cId="2786365107" sldId="304"/>
            <ac:spMk id="3" creationId="{CB3DE1D8-AC51-0546-AC70-DCFCDD95CF12}"/>
          </ac:spMkLst>
        </pc:spChg>
      </pc:sldChg>
    </pc:docChg>
  </pc:docChgLst>
  <pc:docChgLst>
    <pc:chgData name="Marty Hale-Evans" userId="S::martyh@skillup.tech::7d643be9-f452-4348-8361-a14c03755220" providerId="AD" clId="Web-{47B4A951-4C2E-4B93-834D-6AC5EDD49889}"/>
    <pc:docChg chg="modSld">
      <pc:chgData name="Marty Hale-Evans" userId="S::martyh@skillup.tech::7d643be9-f452-4348-8361-a14c03755220" providerId="AD" clId="Web-{47B4A951-4C2E-4B93-834D-6AC5EDD49889}" dt="2022-02-07T19:01:43.857" v="37"/>
      <pc:docMkLst>
        <pc:docMk/>
      </pc:docMkLst>
      <pc:sldChg chg="modSp modNotes">
        <pc:chgData name="Marty Hale-Evans" userId="S::martyh@skillup.tech::7d643be9-f452-4348-8361-a14c03755220" providerId="AD" clId="Web-{47B4A951-4C2E-4B93-834D-6AC5EDD49889}" dt="2022-02-07T19:00:45.794" v="19" actId="20577"/>
        <pc:sldMkLst>
          <pc:docMk/>
          <pc:sldMk cId="3237914124" sldId="256"/>
        </pc:sldMkLst>
        <pc:spChg chg="mod">
          <ac:chgData name="Marty Hale-Evans" userId="S::martyh@skillup.tech::7d643be9-f452-4348-8361-a14c03755220" providerId="AD" clId="Web-{47B4A951-4C2E-4B93-834D-6AC5EDD49889}" dt="2022-02-07T19:00:45.794" v="19" actId="20577"/>
          <ac:spMkLst>
            <pc:docMk/>
            <pc:sldMk cId="3237914124" sldId="256"/>
            <ac:spMk id="4" creationId="{547CBA5C-712C-704A-90CF-EDCF2A2238CA}"/>
          </ac:spMkLst>
        </pc:spChg>
      </pc:sldChg>
      <pc:sldChg chg="modNotes">
        <pc:chgData name="Marty Hale-Evans" userId="S::martyh@skillup.tech::7d643be9-f452-4348-8361-a14c03755220" providerId="AD" clId="Web-{47B4A951-4C2E-4B93-834D-6AC5EDD49889}" dt="2022-02-07T19:01:43.857" v="37"/>
        <pc:sldMkLst>
          <pc:docMk/>
          <pc:sldMk cId="1130818191" sldId="260"/>
        </pc:sldMkLst>
      </pc:sldChg>
    </pc:docChg>
  </pc:docChgLst>
  <pc:docChgLst>
    <pc:chgData name="Marty Hale-Evans" userId="S::martyh@skillup.tech::7d643be9-f452-4348-8361-a14c03755220" providerId="AD" clId="Web-{4F68D655-149B-460C-93C4-09285582F36E}"/>
    <pc:docChg chg="modSld">
      <pc:chgData name="Marty Hale-Evans" userId="S::martyh@skillup.tech::7d643be9-f452-4348-8361-a14c03755220" providerId="AD" clId="Web-{4F68D655-149B-460C-93C4-09285582F36E}" dt="2022-02-14T17:54:55.830" v="173"/>
      <pc:docMkLst>
        <pc:docMk/>
      </pc:docMkLst>
      <pc:sldChg chg="modSp modNotes">
        <pc:chgData name="Marty Hale-Evans" userId="S::martyh@skillup.tech::7d643be9-f452-4348-8361-a14c03755220" providerId="AD" clId="Web-{4F68D655-149B-460C-93C4-09285582F36E}" dt="2022-02-14T17:54:55.830" v="173"/>
        <pc:sldMkLst>
          <pc:docMk/>
          <pc:sldMk cId="2325114564" sldId="305"/>
        </pc:sldMkLst>
        <pc:spChg chg="mod">
          <ac:chgData name="Marty Hale-Evans" userId="S::martyh@skillup.tech::7d643be9-f452-4348-8361-a14c03755220" providerId="AD" clId="Web-{4F68D655-149B-460C-93C4-09285582F36E}" dt="2022-02-14T17:52:05.691" v="15" actId="20577"/>
          <ac:spMkLst>
            <pc:docMk/>
            <pc:sldMk cId="2325114564" sldId="305"/>
            <ac:spMk id="2" creationId="{8CC0B486-3A7F-454C-8CD8-99D4ECC8F135}"/>
          </ac:spMkLst>
        </pc:spChg>
        <pc:spChg chg="mod">
          <ac:chgData name="Marty Hale-Evans" userId="S::martyh@skillup.tech::7d643be9-f452-4348-8361-a14c03755220" providerId="AD" clId="Web-{4F68D655-149B-460C-93C4-09285582F36E}" dt="2022-02-14T17:53:40.019" v="71" actId="20577"/>
          <ac:spMkLst>
            <pc:docMk/>
            <pc:sldMk cId="2325114564" sldId="305"/>
            <ac:spMk id="15" creationId="{14D4784C-879D-9D4F-9D11-304F49F77B6B}"/>
          </ac:spMkLst>
        </pc:spChg>
        <pc:spChg chg="mod">
          <ac:chgData name="Marty Hale-Evans" userId="S::martyh@skillup.tech::7d643be9-f452-4348-8361-a14c03755220" providerId="AD" clId="Web-{4F68D655-149B-460C-93C4-09285582F36E}" dt="2022-02-14T17:52:31.816" v="32" actId="20577"/>
          <ac:spMkLst>
            <pc:docMk/>
            <pc:sldMk cId="2325114564" sldId="305"/>
            <ac:spMk id="16" creationId="{F26C45FE-6A85-2D4C-95EA-43F58D45DFFE}"/>
          </ac:spMkLst>
        </pc:spChg>
      </pc:sldChg>
    </pc:docChg>
  </pc:docChgLst>
  <pc:docChgLst>
    <pc:chgData name="Jarrod Renfro" userId="49219a01f8e314f5" providerId="LiveId" clId="{1ABE9045-AD30-4CD4-B452-5FCEBEE7A902}"/>
    <pc:docChg chg="undo redo custSel modSld">
      <pc:chgData name="Jarrod Renfro" userId="49219a01f8e314f5" providerId="LiveId" clId="{1ABE9045-AD30-4CD4-B452-5FCEBEE7A902}" dt="2022-11-02T23:45:38.846" v="164"/>
      <pc:docMkLst>
        <pc:docMk/>
      </pc:docMkLst>
      <pc:sldChg chg="modSp addCm">
        <pc:chgData name="Jarrod Renfro" userId="49219a01f8e314f5" providerId="LiveId" clId="{1ABE9045-AD30-4CD4-B452-5FCEBEE7A902}" dt="2022-11-02T23:12:32.091" v="135"/>
        <pc:sldMkLst>
          <pc:docMk/>
          <pc:sldMk cId="1751189314" sldId="300"/>
        </pc:sldMkLst>
        <pc:spChg chg="mod">
          <ac:chgData name="Jarrod Renfro" userId="49219a01f8e314f5" providerId="LiveId" clId="{1ABE9045-AD30-4CD4-B452-5FCEBEE7A902}" dt="2022-11-02T23:09:13.528" v="134" actId="20577"/>
          <ac:spMkLst>
            <pc:docMk/>
            <pc:sldMk cId="1751189314" sldId="300"/>
            <ac:spMk id="22" creationId="{1B40C7B3-1497-2948-ABD1-16C786A93BE9}"/>
          </ac:spMkLst>
        </pc:spChg>
      </pc:sldChg>
      <pc:sldChg chg="addSp delSp modSp mod addCm delCm modNotesTx">
        <pc:chgData name="Jarrod Renfro" userId="49219a01f8e314f5" providerId="LiveId" clId="{1ABE9045-AD30-4CD4-B452-5FCEBEE7A902}" dt="2022-11-02T23:16:11.189" v="162"/>
        <pc:sldMkLst>
          <pc:docMk/>
          <pc:sldMk cId="2001439339" sldId="301"/>
        </pc:sldMkLst>
        <pc:spChg chg="add del mod">
          <ac:chgData name="Jarrod Renfro" userId="49219a01f8e314f5" providerId="LiveId" clId="{1ABE9045-AD30-4CD4-B452-5FCEBEE7A902}" dt="2022-11-02T22:45:10.959" v="2"/>
          <ac:spMkLst>
            <pc:docMk/>
            <pc:sldMk cId="2001439339" sldId="301"/>
            <ac:spMk id="3" creationId="{BA8548DF-FF6D-C15C-6660-661F212E161F}"/>
          </ac:spMkLst>
        </pc:spChg>
        <pc:spChg chg="add del mod">
          <ac:chgData name="Jarrod Renfro" userId="49219a01f8e314f5" providerId="LiveId" clId="{1ABE9045-AD30-4CD4-B452-5FCEBEE7A902}" dt="2022-11-02T22:45:42.897" v="18" actId="22"/>
          <ac:spMkLst>
            <pc:docMk/>
            <pc:sldMk cId="2001439339" sldId="301"/>
            <ac:spMk id="5" creationId="{7603C09C-3471-B710-6433-9969DA5B9AEC}"/>
          </ac:spMkLst>
        </pc:spChg>
        <pc:spChg chg="mod">
          <ac:chgData name="Jarrod Renfro" userId="49219a01f8e314f5" providerId="LiveId" clId="{1ABE9045-AD30-4CD4-B452-5FCEBEE7A902}" dt="2022-11-02T23:07:34.701" v="114" actId="404"/>
          <ac:spMkLst>
            <pc:docMk/>
            <pc:sldMk cId="2001439339" sldId="301"/>
            <ac:spMk id="14" creationId="{76978E96-F726-6246-AF5B-40296C113D5B}"/>
          </ac:spMkLst>
        </pc:spChg>
      </pc:sldChg>
      <pc:sldChg chg="modSp mod addCm">
        <pc:chgData name="Jarrod Renfro" userId="49219a01f8e314f5" providerId="LiveId" clId="{1ABE9045-AD30-4CD4-B452-5FCEBEE7A902}" dt="2022-11-02T23:07:23.110" v="111" actId="403"/>
        <pc:sldMkLst>
          <pc:docMk/>
          <pc:sldMk cId="1367996313" sldId="303"/>
        </pc:sldMkLst>
        <pc:spChg chg="mod">
          <ac:chgData name="Jarrod Renfro" userId="49219a01f8e314f5" providerId="LiveId" clId="{1ABE9045-AD30-4CD4-B452-5FCEBEE7A902}" dt="2022-11-02T23:07:23.110" v="111" actId="403"/>
          <ac:spMkLst>
            <pc:docMk/>
            <pc:sldMk cId="1367996313" sldId="303"/>
            <ac:spMk id="2" creationId="{C8DA7C6E-7FA6-3D44-B433-103337AB27B7}"/>
          </ac:spMkLst>
        </pc:spChg>
        <pc:spChg chg="mod">
          <ac:chgData name="Jarrod Renfro" userId="49219a01f8e314f5" providerId="LiveId" clId="{1ABE9045-AD30-4CD4-B452-5FCEBEE7A902}" dt="2022-11-02T23:07:22.600" v="110" actId="403"/>
          <ac:spMkLst>
            <pc:docMk/>
            <pc:sldMk cId="1367996313" sldId="303"/>
            <ac:spMk id="20" creationId="{73E83184-D70B-B54C-B61F-89A45B3CBC82}"/>
          </ac:spMkLst>
        </pc:spChg>
        <pc:spChg chg="mod">
          <ac:chgData name="Jarrod Renfro" userId="49219a01f8e314f5" providerId="LiveId" clId="{1ABE9045-AD30-4CD4-B452-5FCEBEE7A902}" dt="2022-11-02T22:55:00.322" v="74" actId="1076"/>
          <ac:spMkLst>
            <pc:docMk/>
            <pc:sldMk cId="1367996313" sldId="303"/>
            <ac:spMk id="23" creationId="{8A951BE5-1156-5D4B-A059-BF85142EC622}"/>
          </ac:spMkLst>
        </pc:spChg>
        <pc:spChg chg="mod">
          <ac:chgData name="Jarrod Renfro" userId="49219a01f8e314f5" providerId="LiveId" clId="{1ABE9045-AD30-4CD4-B452-5FCEBEE7A902}" dt="2022-11-02T22:55:15.025" v="76" actId="1076"/>
          <ac:spMkLst>
            <pc:docMk/>
            <pc:sldMk cId="1367996313" sldId="303"/>
            <ac:spMk id="35" creationId="{39BCE147-BBFB-2349-8AE1-8C303CB6499C}"/>
          </ac:spMkLst>
        </pc:spChg>
      </pc:sldChg>
      <pc:sldChg chg="modSp mod addCm">
        <pc:chgData name="Jarrod Renfro" userId="49219a01f8e314f5" providerId="LiveId" clId="{1ABE9045-AD30-4CD4-B452-5FCEBEE7A902}" dt="2022-11-02T23:45:38.846" v="164"/>
        <pc:sldMkLst>
          <pc:docMk/>
          <pc:sldMk cId="2786365107" sldId="304"/>
        </pc:sldMkLst>
        <pc:spChg chg="mod">
          <ac:chgData name="Jarrod Renfro" userId="49219a01f8e314f5" providerId="LiveId" clId="{1ABE9045-AD30-4CD4-B452-5FCEBEE7A902}" dt="2022-11-02T23:06:48.544" v="104" actId="403"/>
          <ac:spMkLst>
            <pc:docMk/>
            <pc:sldMk cId="2786365107" sldId="304"/>
            <ac:spMk id="3" creationId="{CB3DE1D8-AC51-0546-AC70-DCFCDD95CF12}"/>
          </ac:spMkLst>
        </pc:spChg>
        <pc:spChg chg="mod">
          <ac:chgData name="Jarrod Renfro" userId="49219a01f8e314f5" providerId="LiveId" clId="{1ABE9045-AD30-4CD4-B452-5FCEBEE7A902}" dt="2022-11-02T23:07:08.571" v="107" actId="403"/>
          <ac:spMkLst>
            <pc:docMk/>
            <pc:sldMk cId="2786365107" sldId="304"/>
            <ac:spMk id="12" creationId="{2EE1FD49-41D1-9A44-9630-C87CDF8A1F86}"/>
          </ac:spMkLst>
        </pc:spChg>
      </pc:sldChg>
      <pc:sldChg chg="addCm">
        <pc:chgData name="Jarrod Renfro" userId="49219a01f8e314f5" providerId="LiveId" clId="{1ABE9045-AD30-4CD4-B452-5FCEBEE7A902}" dt="2022-11-02T23:06:20.832" v="103"/>
        <pc:sldMkLst>
          <pc:docMk/>
          <pc:sldMk cId="2325114564" sldId="305"/>
        </pc:sldMkLst>
      </pc:sldChg>
      <pc:sldChg chg="modSp addCm">
        <pc:chgData name="Jarrod Renfro" userId="49219a01f8e314f5" providerId="LiveId" clId="{1ABE9045-AD30-4CD4-B452-5FCEBEE7A902}" dt="2022-11-02T22:59:17.463" v="92"/>
        <pc:sldMkLst>
          <pc:docMk/>
          <pc:sldMk cId="3379735532" sldId="448"/>
        </pc:sldMkLst>
        <pc:spChg chg="mod">
          <ac:chgData name="Jarrod Renfro" userId="49219a01f8e314f5" providerId="LiveId" clId="{1ABE9045-AD30-4CD4-B452-5FCEBEE7A902}" dt="2022-11-02T22:58:58.096" v="91" actId="403"/>
          <ac:spMkLst>
            <pc:docMk/>
            <pc:sldMk cId="3379735532" sldId="448"/>
            <ac:spMk id="13" creationId="{2574CB8B-ECC3-4D0A-9A68-8511ADCCEF18}"/>
          </ac:spMkLst>
        </pc:spChg>
        <pc:spChg chg="mod">
          <ac:chgData name="Jarrod Renfro" userId="49219a01f8e314f5" providerId="LiveId" clId="{1ABE9045-AD30-4CD4-B452-5FCEBEE7A902}" dt="2022-11-02T22:58:51.698" v="89" actId="403"/>
          <ac:spMkLst>
            <pc:docMk/>
            <pc:sldMk cId="3379735532" sldId="448"/>
            <ac:spMk id="44" creationId="{FBCBC4F3-C404-4FFA-8314-9EB7CC51FDE3}"/>
          </ac:spMkLst>
        </pc:spChg>
        <pc:spChg chg="mod">
          <ac:chgData name="Jarrod Renfro" userId="49219a01f8e314f5" providerId="LiveId" clId="{1ABE9045-AD30-4CD4-B452-5FCEBEE7A902}" dt="2022-11-02T22:58:54.505" v="90" actId="403"/>
          <ac:spMkLst>
            <pc:docMk/>
            <pc:sldMk cId="3379735532" sldId="448"/>
            <ac:spMk id="45" creationId="{3DB81E77-2285-47BF-A8E7-6FD2BBA691C2}"/>
          </ac:spMkLst>
        </pc:spChg>
      </pc:sldChg>
      <pc:sldChg chg="modSp mod addCm modNotesTx">
        <pc:chgData name="Jarrod Renfro" userId="49219a01f8e314f5" providerId="LiveId" clId="{1ABE9045-AD30-4CD4-B452-5FCEBEE7A902}" dt="2022-11-02T23:07:04.769" v="106" actId="403"/>
        <pc:sldMkLst>
          <pc:docMk/>
          <pc:sldMk cId="1342487989" sldId="449"/>
        </pc:sldMkLst>
        <pc:spChg chg="mod">
          <ac:chgData name="Jarrod Renfro" userId="49219a01f8e314f5" providerId="LiveId" clId="{1ABE9045-AD30-4CD4-B452-5FCEBEE7A902}" dt="2022-11-02T23:06:54.452" v="105" actId="403"/>
          <ac:spMkLst>
            <pc:docMk/>
            <pc:sldMk cId="1342487989" sldId="449"/>
            <ac:spMk id="3" creationId="{CB3DE1D8-AC51-0546-AC70-DCFCDD95CF12}"/>
          </ac:spMkLst>
        </pc:spChg>
        <pc:spChg chg="mod">
          <ac:chgData name="Jarrod Renfro" userId="49219a01f8e314f5" providerId="LiveId" clId="{1ABE9045-AD30-4CD4-B452-5FCEBEE7A902}" dt="2022-11-02T23:07:04.769" v="106" actId="403"/>
          <ac:spMkLst>
            <pc:docMk/>
            <pc:sldMk cId="1342487989" sldId="449"/>
            <ac:spMk id="12" creationId="{2EE1FD49-41D1-9A44-9630-C87CDF8A1F86}"/>
          </ac:spMkLst>
        </pc:spChg>
      </pc:sldChg>
    </pc:docChg>
  </pc:docChgLst>
  <pc:docChgLst>
    <pc:chgData name="Marty Hale-Evans" userId="S::martyh@skillup.tech::7d643be9-f452-4348-8361-a14c03755220" providerId="AD" clId="Web-{E94C122A-3765-40DA-B7D4-B8904ECC8C06}"/>
    <pc:docChg chg="modSld">
      <pc:chgData name="Marty Hale-Evans" userId="S::martyh@skillup.tech::7d643be9-f452-4348-8361-a14c03755220" providerId="AD" clId="Web-{E94C122A-3765-40DA-B7D4-B8904ECC8C06}" dt="2022-02-07T18:30:37.752" v="27" actId="20577"/>
      <pc:docMkLst>
        <pc:docMk/>
      </pc:docMkLst>
      <pc:sldChg chg="modSp">
        <pc:chgData name="Marty Hale-Evans" userId="S::martyh@skillup.tech::7d643be9-f452-4348-8361-a14c03755220" providerId="AD" clId="Web-{E94C122A-3765-40DA-B7D4-B8904ECC8C06}" dt="2022-02-07T18:30:37.752" v="27" actId="20577"/>
        <pc:sldMkLst>
          <pc:docMk/>
          <pc:sldMk cId="1130818191" sldId="260"/>
        </pc:sldMkLst>
        <pc:spChg chg="mod">
          <ac:chgData name="Marty Hale-Evans" userId="S::martyh@skillup.tech::7d643be9-f452-4348-8361-a14c03755220" providerId="AD" clId="Web-{E94C122A-3765-40DA-B7D4-B8904ECC8C06}" dt="2022-02-07T18:30:37.752" v="27" actId="20577"/>
          <ac:spMkLst>
            <pc:docMk/>
            <pc:sldMk cId="1130818191" sldId="260"/>
            <ac:spMk id="3" creationId="{E5586445-7606-FC41-8EFB-F5ED3CCC592B}"/>
          </ac:spMkLst>
        </pc:spChg>
        <pc:spChg chg="mod">
          <ac:chgData name="Marty Hale-Evans" userId="S::martyh@skillup.tech::7d643be9-f452-4348-8361-a14c03755220" providerId="AD" clId="Web-{E94C122A-3765-40DA-B7D4-B8904ECC8C06}" dt="2022-02-07T18:30:29.409" v="19" actId="20577"/>
          <ac:spMkLst>
            <pc:docMk/>
            <pc:sldMk cId="1130818191" sldId="260"/>
            <ac:spMk id="4" creationId="{FF2B21D1-B186-C745-BFC5-3DF96AC3BA7D}"/>
          </ac:spMkLst>
        </pc:spChg>
      </pc:sldChg>
    </pc:docChg>
  </pc:docChgLst>
  <pc:docChgLst>
    <pc:chgData name="Marty Hale-Evans" userId="7d643be9-f452-4348-8361-a14c03755220" providerId="ADAL" clId="{6B042EDB-542E-452C-8E0C-76045D4E3B19}"/>
    <pc:docChg chg="custSel delSld modSld">
      <pc:chgData name="Marty Hale-Evans" userId="7d643be9-f452-4348-8361-a14c03755220" providerId="ADAL" clId="{6B042EDB-542E-452C-8E0C-76045D4E3B19}" dt="2022-02-28T21:30:55.879" v="121" actId="20577"/>
      <pc:docMkLst>
        <pc:docMk/>
      </pc:docMkLst>
      <pc:sldChg chg="del">
        <pc:chgData name="Marty Hale-Evans" userId="7d643be9-f452-4348-8361-a14c03755220" providerId="ADAL" clId="{6B042EDB-542E-452C-8E0C-76045D4E3B19}" dt="2022-02-28T21:15:54.404" v="23" actId="2696"/>
        <pc:sldMkLst>
          <pc:docMk/>
          <pc:sldMk cId="3237914124" sldId="256"/>
        </pc:sldMkLst>
      </pc:sldChg>
      <pc:sldChg chg="addSp delSp modSp mod modNotesTx">
        <pc:chgData name="Marty Hale-Evans" userId="7d643be9-f452-4348-8361-a14c03755220" providerId="ADAL" clId="{6B042EDB-542E-452C-8E0C-76045D4E3B19}" dt="2022-02-28T21:16:09.548" v="44" actId="20577"/>
        <pc:sldMkLst>
          <pc:docMk/>
          <pc:sldMk cId="1707947065" sldId="275"/>
        </pc:sldMkLst>
        <pc:spChg chg="mod">
          <ac:chgData name="Marty Hale-Evans" userId="7d643be9-f452-4348-8361-a14c03755220" providerId="ADAL" clId="{6B042EDB-542E-452C-8E0C-76045D4E3B19}" dt="2022-02-28T21:15:45.589" v="22" actId="20577"/>
          <ac:spMkLst>
            <pc:docMk/>
            <pc:sldMk cId="1707947065" sldId="275"/>
            <ac:spMk id="2" creationId="{2FE973FE-1F8B-4DED-8DC0-71E987678976}"/>
          </ac:spMkLst>
        </pc:spChg>
        <pc:spChg chg="del">
          <ac:chgData name="Marty Hale-Evans" userId="7d643be9-f452-4348-8361-a14c03755220" providerId="ADAL" clId="{6B042EDB-542E-452C-8E0C-76045D4E3B19}" dt="2022-02-28T21:15:33.412" v="1" actId="478"/>
          <ac:spMkLst>
            <pc:docMk/>
            <pc:sldMk cId="1707947065" sldId="275"/>
            <ac:spMk id="3" creationId="{93383873-F31C-4E31-B4BA-B40D502705CE}"/>
          </ac:spMkLst>
        </pc:spChg>
        <pc:spChg chg="del">
          <ac:chgData name="Marty Hale-Evans" userId="7d643be9-f452-4348-8361-a14c03755220" providerId="ADAL" clId="{6B042EDB-542E-452C-8E0C-76045D4E3B19}" dt="2022-02-28T21:15:08.089" v="0" actId="478"/>
          <ac:spMkLst>
            <pc:docMk/>
            <pc:sldMk cId="1707947065" sldId="275"/>
            <ac:spMk id="4" creationId="{AB87CD22-AE6E-4243-A27D-653AF8C4CB95}"/>
          </ac:spMkLst>
        </pc:spChg>
        <pc:spChg chg="add del mod">
          <ac:chgData name="Marty Hale-Evans" userId="7d643be9-f452-4348-8361-a14c03755220" providerId="ADAL" clId="{6B042EDB-542E-452C-8E0C-76045D4E3B19}" dt="2022-02-28T21:15:37.594" v="2" actId="478"/>
          <ac:spMkLst>
            <pc:docMk/>
            <pc:sldMk cId="1707947065" sldId="275"/>
            <ac:spMk id="6" creationId="{23CE00C8-51CE-480D-A506-73C7A4F5C064}"/>
          </ac:spMkLst>
        </pc:spChg>
      </pc:sldChg>
      <pc:sldChg chg="modSp modAnim">
        <pc:chgData name="Marty Hale-Evans" userId="7d643be9-f452-4348-8361-a14c03755220" providerId="ADAL" clId="{6B042EDB-542E-452C-8E0C-76045D4E3B19}" dt="2022-02-28T21:21:16.582" v="53"/>
        <pc:sldMkLst>
          <pc:docMk/>
          <pc:sldMk cId="2001439339" sldId="301"/>
        </pc:sldMkLst>
        <pc:spChg chg="mod">
          <ac:chgData name="Marty Hale-Evans" userId="7d643be9-f452-4348-8361-a14c03755220" providerId="ADAL" clId="{6B042EDB-542E-452C-8E0C-76045D4E3B19}" dt="2022-02-28T21:20:53.379" v="52" actId="20577"/>
          <ac:spMkLst>
            <pc:docMk/>
            <pc:sldMk cId="2001439339" sldId="301"/>
            <ac:spMk id="14" creationId="{76978E96-F726-6246-AF5B-40296C113D5B}"/>
          </ac:spMkLst>
        </pc:spChg>
      </pc:sldChg>
      <pc:sldChg chg="modSp">
        <pc:chgData name="Marty Hale-Evans" userId="7d643be9-f452-4348-8361-a14c03755220" providerId="ADAL" clId="{6B042EDB-542E-452C-8E0C-76045D4E3B19}" dt="2022-02-28T21:22:26.009" v="57" actId="20577"/>
        <pc:sldMkLst>
          <pc:docMk/>
          <pc:sldMk cId="1367996313" sldId="303"/>
        </pc:sldMkLst>
        <pc:spChg chg="mod">
          <ac:chgData name="Marty Hale-Evans" userId="7d643be9-f452-4348-8361-a14c03755220" providerId="ADAL" clId="{6B042EDB-542E-452C-8E0C-76045D4E3B19}" dt="2022-02-28T21:22:22.569" v="55" actId="20577"/>
          <ac:spMkLst>
            <pc:docMk/>
            <pc:sldMk cId="1367996313" sldId="303"/>
            <ac:spMk id="2" creationId="{C8DA7C6E-7FA6-3D44-B433-103337AB27B7}"/>
          </ac:spMkLst>
        </pc:spChg>
        <pc:spChg chg="mod">
          <ac:chgData name="Marty Hale-Evans" userId="7d643be9-f452-4348-8361-a14c03755220" providerId="ADAL" clId="{6B042EDB-542E-452C-8E0C-76045D4E3B19}" dt="2022-02-28T21:22:26.009" v="57" actId="20577"/>
          <ac:spMkLst>
            <pc:docMk/>
            <pc:sldMk cId="1367996313" sldId="303"/>
            <ac:spMk id="23" creationId="{8A951BE5-1156-5D4B-A059-BF85142EC622}"/>
          </ac:spMkLst>
        </pc:spChg>
      </pc:sldChg>
      <pc:sldChg chg="modSp modNotesTx">
        <pc:chgData name="Marty Hale-Evans" userId="7d643be9-f452-4348-8361-a14c03755220" providerId="ADAL" clId="{6B042EDB-542E-452C-8E0C-76045D4E3B19}" dt="2022-02-28T21:30:55.879" v="121" actId="20577"/>
        <pc:sldMkLst>
          <pc:docMk/>
          <pc:sldMk cId="2786365107" sldId="304"/>
        </pc:sldMkLst>
        <pc:spChg chg="mod">
          <ac:chgData name="Marty Hale-Evans" userId="7d643be9-f452-4348-8361-a14c03755220" providerId="ADAL" clId="{6B042EDB-542E-452C-8E0C-76045D4E3B19}" dt="2022-02-28T21:23:30.222" v="68" actId="20577"/>
          <ac:spMkLst>
            <pc:docMk/>
            <pc:sldMk cId="2786365107" sldId="304"/>
            <ac:spMk id="3" creationId="{CB3DE1D8-AC51-0546-AC70-DCFCDD95CF12}"/>
          </ac:spMkLst>
        </pc:spChg>
      </pc:sldChg>
    </pc:docChg>
  </pc:docChgLst>
  <pc:docChgLst>
    <pc:chgData name="Marty Hale-Evans" userId="S::martyh@skillup.tech::7d643be9-f452-4348-8361-a14c03755220" providerId="AD" clId="Web-{DD7A0778-1821-4707-82DF-60E40F4F8098}"/>
    <pc:docChg chg="modSld">
      <pc:chgData name="Marty Hale-Evans" userId="S::martyh@skillup.tech::7d643be9-f452-4348-8361-a14c03755220" providerId="AD" clId="Web-{DD7A0778-1821-4707-82DF-60E40F4F8098}" dt="2022-02-16T21:52:06.117" v="57"/>
      <pc:docMkLst>
        <pc:docMk/>
      </pc:docMkLst>
      <pc:sldChg chg="modNotes">
        <pc:chgData name="Marty Hale-Evans" userId="S::martyh@skillup.tech::7d643be9-f452-4348-8361-a14c03755220" providerId="AD" clId="Web-{DD7A0778-1821-4707-82DF-60E40F4F8098}" dt="2022-02-16T21:49:24.069" v="1"/>
        <pc:sldMkLst>
          <pc:docMk/>
          <pc:sldMk cId="1130818191" sldId="260"/>
        </pc:sldMkLst>
      </pc:sldChg>
      <pc:sldChg chg="modSp modNotes">
        <pc:chgData name="Marty Hale-Evans" userId="S::martyh@skillup.tech::7d643be9-f452-4348-8361-a14c03755220" providerId="AD" clId="Web-{DD7A0778-1821-4707-82DF-60E40F4F8098}" dt="2022-02-16T21:52:06.117" v="57"/>
        <pc:sldMkLst>
          <pc:docMk/>
          <pc:sldMk cId="1751189314" sldId="300"/>
        </pc:sldMkLst>
        <pc:spChg chg="mod">
          <ac:chgData name="Marty Hale-Evans" userId="S::martyh@skillup.tech::7d643be9-f452-4348-8361-a14c03755220" providerId="AD" clId="Web-{DD7A0778-1821-4707-82DF-60E40F4F8098}" dt="2022-02-16T21:50:16.866" v="8" actId="20577"/>
          <ac:spMkLst>
            <pc:docMk/>
            <pc:sldMk cId="1751189314" sldId="300"/>
            <ac:spMk id="22" creationId="{1B40C7B3-1497-2948-ABD1-16C786A93BE9}"/>
          </ac:spMkLst>
        </pc:spChg>
      </pc:sldChg>
    </pc:docChg>
  </pc:docChgLst>
  <pc:docChgLst>
    <pc:chgData name="Gina Evans" userId="S::gina@skillup.tech::e3855f56-a591-4382-93aa-d06b8946e51e" providerId="AD" clId="Web-{B745F0CA-CDD6-9937-74ED-2597CD4034F0}"/>
    <pc:docChg chg="modSld">
      <pc:chgData name="Gina Evans" userId="S::gina@skillup.tech::e3855f56-a591-4382-93aa-d06b8946e51e" providerId="AD" clId="Web-{B745F0CA-CDD6-9937-74ED-2597CD4034F0}" dt="2022-02-14T18:35:08.309" v="5"/>
      <pc:docMkLst>
        <pc:docMk/>
      </pc:docMkLst>
      <pc:sldChg chg="addAnim modAnim">
        <pc:chgData name="Gina Evans" userId="S::gina@skillup.tech::e3855f56-a591-4382-93aa-d06b8946e51e" providerId="AD" clId="Web-{B745F0CA-CDD6-9937-74ED-2597CD4034F0}" dt="2022-02-14T18:34:12.386" v="2"/>
        <pc:sldMkLst>
          <pc:docMk/>
          <pc:sldMk cId="1130818191" sldId="260"/>
        </pc:sldMkLst>
      </pc:sldChg>
      <pc:sldChg chg="addAnim modAnim">
        <pc:chgData name="Gina Evans" userId="S::gina@skillup.tech::e3855f56-a591-4382-93aa-d06b8946e51e" providerId="AD" clId="Web-{B745F0CA-CDD6-9937-74ED-2597CD4034F0}" dt="2022-02-14T18:35:08.309" v="5"/>
        <pc:sldMkLst>
          <pc:docMk/>
          <pc:sldMk cId="1751189314" sldId="300"/>
        </pc:sldMkLst>
      </pc:sldChg>
    </pc:docChg>
  </pc:docChgLst>
  <pc:docChgLst>
    <pc:chgData name="Gina Evans" userId="e3855f56-a591-4382-93aa-d06b8946e51e" providerId="ADAL" clId="{6996BF88-0E62-4A98-9531-C537F534F6F9}"/>
    <pc:docChg chg="undo custSel modSld replTag delTag">
      <pc:chgData name="Gina Evans" userId="e3855f56-a591-4382-93aa-d06b8946e51e" providerId="ADAL" clId="{6996BF88-0E62-4A98-9531-C537F534F6F9}" dt="2022-02-16T20:11:35.394" v="481"/>
      <pc:docMkLst>
        <pc:docMk/>
      </pc:docMkLst>
      <pc:sldChg chg="replTag delTag">
        <pc:chgData name="Gina Evans" userId="e3855f56-a591-4382-93aa-d06b8946e51e" providerId="ADAL" clId="{6996BF88-0E62-4A98-9531-C537F534F6F9}" dt="2022-02-16T20:02:13.010" v="400"/>
        <pc:sldMkLst>
          <pc:docMk/>
          <pc:sldMk cId="3237914124" sldId="256"/>
        </pc:sldMkLst>
      </pc:sldChg>
      <pc:sldChg chg="modSp mod modAnim replTag delTag addCm modNotesTx">
        <pc:chgData name="Gina Evans" userId="e3855f56-a591-4382-93aa-d06b8946e51e" providerId="ADAL" clId="{6996BF88-0E62-4A98-9531-C537F534F6F9}" dt="2022-02-16T20:10:36.933" v="463"/>
        <pc:sldMkLst>
          <pc:docMk/>
          <pc:sldMk cId="1130818191" sldId="260"/>
        </pc:sldMkLst>
        <pc:spChg chg="mod modVis">
          <ac:chgData name="Gina Evans" userId="e3855f56-a591-4382-93aa-d06b8946e51e" providerId="ADAL" clId="{6996BF88-0E62-4A98-9531-C537F534F6F9}" dt="2022-02-14T18:40:39.080" v="13" actId="14429"/>
          <ac:spMkLst>
            <pc:docMk/>
            <pc:sldMk cId="1130818191" sldId="260"/>
            <ac:spMk id="4" creationId="{FF2B21D1-B186-C745-BFC5-3DF96AC3BA7D}"/>
          </ac:spMkLst>
        </pc:spChg>
      </pc:sldChg>
      <pc:sldChg chg="modAnim replTag delTag modNotesTx">
        <pc:chgData name="Gina Evans" userId="e3855f56-a591-4382-93aa-d06b8946e51e" providerId="ADAL" clId="{6996BF88-0E62-4A98-9531-C537F534F6F9}" dt="2022-02-16T20:08:32.508" v="440"/>
        <pc:sldMkLst>
          <pc:docMk/>
          <pc:sldMk cId="1751189314" sldId="300"/>
        </pc:sldMkLst>
      </pc:sldChg>
      <pc:sldChg chg="modSp mod modAnim replTag delTag modNotesTx">
        <pc:chgData name="Gina Evans" userId="e3855f56-a591-4382-93aa-d06b8946e51e" providerId="ADAL" clId="{6996BF88-0E62-4A98-9531-C537F534F6F9}" dt="2022-02-16T20:09:15.042" v="447"/>
        <pc:sldMkLst>
          <pc:docMk/>
          <pc:sldMk cId="2001439339" sldId="301"/>
        </pc:sldMkLst>
        <pc:spChg chg="mod modVis">
          <ac:chgData name="Gina Evans" userId="e3855f56-a591-4382-93aa-d06b8946e51e" providerId="ADAL" clId="{6996BF88-0E62-4A98-9531-C537F534F6F9}" dt="2022-02-14T18:47:15.239" v="59" actId="14429"/>
          <ac:spMkLst>
            <pc:docMk/>
            <pc:sldMk cId="2001439339" sldId="301"/>
            <ac:spMk id="14" creationId="{76978E96-F726-6246-AF5B-40296C113D5B}"/>
          </ac:spMkLst>
        </pc:spChg>
      </pc:sldChg>
      <pc:sldChg chg="modAnim replTag delTag modNotesTx">
        <pc:chgData name="Gina Evans" userId="e3855f56-a591-4382-93aa-d06b8946e51e" providerId="ADAL" clId="{6996BF88-0E62-4A98-9531-C537F534F6F9}" dt="2022-02-16T20:09:59.271" v="454"/>
        <pc:sldMkLst>
          <pc:docMk/>
          <pc:sldMk cId="1367996313" sldId="303"/>
        </pc:sldMkLst>
      </pc:sldChg>
      <pc:sldChg chg="modAnim replTag delTag modNotesTx">
        <pc:chgData name="Gina Evans" userId="e3855f56-a591-4382-93aa-d06b8946e51e" providerId="ADAL" clId="{6996BF88-0E62-4A98-9531-C537F534F6F9}" dt="2022-02-16T20:10:58.658" v="470"/>
        <pc:sldMkLst>
          <pc:docMk/>
          <pc:sldMk cId="2786365107" sldId="304"/>
        </pc:sldMkLst>
      </pc:sldChg>
      <pc:sldChg chg="modSp mod modAnim replTag delTag modNotesTx">
        <pc:chgData name="Gina Evans" userId="e3855f56-a591-4382-93aa-d06b8946e51e" providerId="ADAL" clId="{6996BF88-0E62-4A98-9531-C537F534F6F9}" dt="2022-02-16T20:11:35.394" v="481"/>
        <pc:sldMkLst>
          <pc:docMk/>
          <pc:sldMk cId="2325114564" sldId="305"/>
        </pc:sldMkLst>
        <pc:spChg chg="mod">
          <ac:chgData name="Gina Evans" userId="e3855f56-a591-4382-93aa-d06b8946e51e" providerId="ADAL" clId="{6996BF88-0E62-4A98-9531-C537F534F6F9}" dt="2022-02-14T19:16:32.390" v="392" actId="1076"/>
          <ac:spMkLst>
            <pc:docMk/>
            <pc:sldMk cId="2325114564" sldId="305"/>
            <ac:spMk id="2" creationId="{8CC0B486-3A7F-454C-8CD8-99D4ECC8F135}"/>
          </ac:spMkLst>
        </pc:spChg>
        <pc:spChg chg="mod">
          <ac:chgData name="Gina Evans" userId="e3855f56-a591-4382-93aa-d06b8946e51e" providerId="ADAL" clId="{6996BF88-0E62-4A98-9531-C537F534F6F9}" dt="2022-02-14T19:16:20.251" v="391" actId="1076"/>
          <ac:spMkLst>
            <pc:docMk/>
            <pc:sldMk cId="2325114564" sldId="305"/>
            <ac:spMk id="16" creationId="{F26C45FE-6A85-2D4C-95EA-43F58D45DFFE}"/>
          </ac:spMkLst>
        </pc:spChg>
      </pc:sldChg>
    </pc:docChg>
  </pc:docChgLst>
  <pc:docChgLst>
    <pc:chgData name="Marty Hale-Evans" userId="S::martyh@skillup.tech::7d643be9-f452-4348-8361-a14c03755220" providerId="AD" clId="Web-{37BFBB30-B986-4DB6-BA9C-072EBA4E540F}"/>
    <pc:docChg chg="mod">
      <pc:chgData name="Marty Hale-Evans" userId="S::martyh@skillup.tech::7d643be9-f452-4348-8361-a14c03755220" providerId="AD" clId="Web-{37BFBB30-B986-4DB6-BA9C-072EBA4E540F}" dt="2022-02-14T19:25:20.088" v="2"/>
      <pc:docMkLst>
        <pc:docMk/>
      </pc:docMkLst>
      <pc:sldChg chg="modCm">
        <pc:chgData name="Marty Hale-Evans" userId="S::martyh@skillup.tech::7d643be9-f452-4348-8361-a14c03755220" providerId="AD" clId="Web-{37BFBB30-B986-4DB6-BA9C-072EBA4E540F}" dt="2022-02-14T19:25:06.307" v="1"/>
        <pc:sldMkLst>
          <pc:docMk/>
          <pc:sldMk cId="1130818191" sldId="260"/>
        </pc:sldMkLst>
      </pc:sldChg>
      <pc:sldChg chg="delCm">
        <pc:chgData name="Marty Hale-Evans" userId="S::martyh@skillup.tech::7d643be9-f452-4348-8361-a14c03755220" providerId="AD" clId="Web-{37BFBB30-B986-4DB6-BA9C-072EBA4E540F}" dt="2022-02-14T19:25:20.088" v="2"/>
        <pc:sldMkLst>
          <pc:docMk/>
          <pc:sldMk cId="2001439339" sldId="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497948-54D2-43F8-9A63-A99FE3051738}" type="datetimeFigureOut">
              <a:rPr lang="en-US" smtClean="0"/>
              <a:t>11/2/2022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DA0E2-FEBD-4B65-8F16-724CF984F377}" type="slidenum">
              <a:rPr lang="en-US" smtClean="0"/>
              <a:t>‹#›</a:t>
            </a:fld>
            <a:endParaRPr lang="en-US" dirty="0"/>
          </a:p>
        </p:txBody>
      </p:sp>
    </p:spTree>
    <p:extLst>
      <p:ext uri="{BB962C8B-B14F-4D97-AF65-F5344CB8AC3E}">
        <p14:creationId xmlns:p14="http://schemas.microsoft.com/office/powerpoint/2010/main" val="2802222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kaggle.com/"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leetcode.com/" TargetMode="External"/><Relationship Id="rId4" Type="http://schemas.openxmlformats.org/officeDocument/2006/relationships/hyperlink" Target="https://www.hackerrank.com/"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data.gov/"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datasetsearch.research.google.com/" TargetMode="External"/><Relationship Id="rId5" Type="http://schemas.openxmlformats.org/officeDocument/2006/relationships/hyperlink" Target="https://github.com/awesomedata/awesome-public-datasets/blob/master/README.rst" TargetMode="External"/><Relationship Id="rId4" Type="http://schemas.openxmlformats.org/officeDocument/2006/relationships/hyperlink" Target="https://www.reddit.com/r/datasets/"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Build Your Portfolio.</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BDA0E2-FEBD-4B65-8F16-724CF984F3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7262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After watching this video, you will be able to: </a:t>
            </a:r>
          </a:p>
          <a:p>
            <a:r>
              <a:rPr lang="en-US" sz="1200" kern="1200" dirty="0">
                <a:solidFill>
                  <a:schemeClr val="tx1"/>
                </a:solidFill>
                <a:effectLst/>
                <a:latin typeface="+mn-lt"/>
                <a:ea typeface="+mn-ea"/>
                <a:cs typeface="+mn-cs"/>
              </a:rPr>
              <a:t>&lt;click 1&gt; </a:t>
            </a:r>
            <a:r>
              <a:rPr lang="en-US" dirty="0"/>
              <a:t>Identify the</a:t>
            </a:r>
            <a:r>
              <a:rPr lang="en-US" sz="1200" kern="1200" dirty="0">
                <a:solidFill>
                  <a:schemeClr val="tx1"/>
                </a:solidFill>
                <a:effectLst/>
                <a:latin typeface="+mn-lt"/>
                <a:ea typeface="+mn-ea"/>
                <a:cs typeface="+mn-cs"/>
              </a:rPr>
              <a:t> importance of </a:t>
            </a:r>
            <a:r>
              <a:rPr lang="en-US" dirty="0"/>
              <a:t>a portfolio</a:t>
            </a:r>
            <a:endParaRPr lang="en-US" dirty="0">
              <a:cs typeface="Calibri"/>
            </a:endParaRPr>
          </a:p>
          <a:p>
            <a:r>
              <a:rPr lang="en-US" sz="1200" kern="1200" dirty="0">
                <a:solidFill>
                  <a:schemeClr val="tx1"/>
                </a:solidFill>
                <a:effectLst/>
                <a:latin typeface="+mn-lt"/>
                <a:ea typeface="+mn-ea"/>
                <a:cs typeface="+mn-cs"/>
              </a:rPr>
              <a:t>&lt;click 2&gt; </a:t>
            </a:r>
            <a:r>
              <a:rPr lang="en-US" dirty="0"/>
              <a:t>Explain how to build a</a:t>
            </a:r>
            <a:r>
              <a:rPr lang="en-US" sz="1200" kern="1200" dirty="0">
                <a:solidFill>
                  <a:schemeClr val="tx1"/>
                </a:solidFill>
                <a:effectLst/>
                <a:latin typeface="+mn-lt"/>
                <a:ea typeface="+mn-ea"/>
                <a:cs typeface="+mn-cs"/>
              </a:rPr>
              <a:t> portfolio</a:t>
            </a:r>
            <a:endParaRPr lang="en-US" dirty="0">
              <a:cs typeface="Calibri" panose="020F0502020204030204"/>
            </a:endParaRPr>
          </a:p>
          <a:p>
            <a:r>
              <a:rPr lang="en-US" sz="1200" kern="1200" dirty="0">
                <a:solidFill>
                  <a:schemeClr val="tx1"/>
                </a:solidFill>
                <a:effectLst/>
                <a:latin typeface="+mn-lt"/>
                <a:ea typeface="+mn-ea"/>
                <a:cs typeface="+mn-cs"/>
              </a:rPr>
              <a:t>&lt;click 3&gt; </a:t>
            </a:r>
            <a:r>
              <a:rPr lang="en-US" dirty="0"/>
              <a:t>List projects </a:t>
            </a:r>
            <a:r>
              <a:rPr lang="en-US" sz="1200" kern="1200" dirty="0">
                <a:solidFill>
                  <a:schemeClr val="tx1"/>
                </a:solidFill>
                <a:effectLst/>
                <a:latin typeface="+mn-lt"/>
                <a:ea typeface="+mn-ea"/>
                <a:cs typeface="+mn-cs"/>
              </a:rPr>
              <a:t>to add </a:t>
            </a:r>
            <a:r>
              <a:rPr lang="en-US" dirty="0"/>
              <a:t>to your </a:t>
            </a:r>
            <a:r>
              <a:rPr lang="en-US" sz="1200" kern="1200" dirty="0">
                <a:solidFill>
                  <a:schemeClr val="tx1"/>
                </a:solidFill>
                <a:effectLst/>
                <a:latin typeface="+mn-lt"/>
                <a:ea typeface="+mn-ea"/>
                <a:cs typeface="+mn-cs"/>
              </a:rPr>
              <a:t>portfolio</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BDA0E2-FEBD-4B65-8F16-724CF984F3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6506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fontAlgn="base">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rPr>
              <a:t>&lt;click 1&gt; Study can help you in getting a job, but you will have to put in some work as well. </a:t>
            </a:r>
            <a:r>
              <a:rPr lang="en-US" sz="1800" dirty="0">
                <a:effectLst/>
                <a:latin typeface="Calibri" panose="020F0502020204030204" pitchFamily="34" charset="0"/>
                <a:ea typeface="Times New Roman" panose="02020603050405020304" pitchFamily="18" charset="0"/>
              </a:rPr>
              <a:t>​</a:t>
            </a:r>
            <a:r>
              <a:rPr lang="en-US" sz="1800" dirty="0">
                <a:solidFill>
                  <a:srgbClr val="000000"/>
                </a:solidFill>
                <a:effectLst/>
                <a:latin typeface="Calibri" panose="020F0502020204030204" pitchFamily="34" charset="0"/>
                <a:ea typeface="Times New Roman" panose="02020603050405020304" pitchFamily="18" charset="0"/>
              </a:rPr>
              <a:t>Many courses will equip you with job-oriented skills, and you can certainly use their certificates to </a:t>
            </a:r>
            <a:r>
              <a:rPr lang="en-US" sz="1800" dirty="0">
                <a:effectLst/>
                <a:latin typeface="Times New Roman" panose="02020603050405020304" pitchFamily="18" charset="0"/>
                <a:ea typeface="Times New Roman" panose="02020603050405020304" pitchFamily="18" charset="0"/>
              </a:rPr>
              <a:t>enrich your resume. You can also display your knowledge during an interview. </a:t>
            </a:r>
            <a:r>
              <a:rPr lang="en-US" sz="1800" dirty="0">
                <a:effectLst/>
                <a:latin typeface="Calibri" panose="020F0502020204030204" pitchFamily="34" charset="0"/>
                <a:ea typeface="Times New Roman" panose="02020603050405020304" pitchFamily="18" charset="0"/>
              </a:rPr>
              <a:t>​</a:t>
            </a:r>
          </a:p>
          <a:p>
            <a:pPr marL="0" marR="0" fontAlgn="base">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fontAlgn="base">
              <a:spcBef>
                <a:spcPts val="0"/>
              </a:spcBef>
              <a:spcAft>
                <a:spcPts val="0"/>
              </a:spcAft>
            </a:pPr>
            <a:r>
              <a:rPr lang="en-US" sz="1800" dirty="0">
                <a:effectLst/>
                <a:latin typeface="Calibri" panose="020F0502020204030204" pitchFamily="34" charset="0"/>
                <a:ea typeface="Calibri" panose="020F0502020204030204" pitchFamily="34" charset="0"/>
              </a:rPr>
              <a:t>&lt;click 2&gt; </a:t>
            </a:r>
            <a:r>
              <a:rPr lang="en-US" sz="1800" dirty="0">
                <a:effectLst/>
                <a:latin typeface="Times New Roman" panose="02020603050405020304" pitchFamily="18" charset="0"/>
                <a:ea typeface="Calibri" panose="020F0502020204030204" pitchFamily="34" charset="0"/>
              </a:rPr>
              <a:t>However, a</a:t>
            </a:r>
            <a:r>
              <a:rPr lang="en-US" sz="1800" dirty="0">
                <a:solidFill>
                  <a:srgbClr val="000000"/>
                </a:solidFill>
                <a:effectLst/>
                <a:latin typeface="Calibri" panose="020F0502020204030204" pitchFamily="34" charset="0"/>
                <a:ea typeface="Times New Roman" panose="02020603050405020304" pitchFamily="18" charset="0"/>
              </a:rPr>
              <a:t> professional portfolio is an effective tool to highlight your skills and demonstrate your ability to grow, and an employer can take time to examine it carefully.</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EBDA0E2-FEBD-4B65-8F16-724CF984F377}" type="slidenum">
              <a:rPr lang="en-US" smtClean="0"/>
              <a:t>3</a:t>
            </a:fld>
            <a:endParaRPr lang="en-US" dirty="0"/>
          </a:p>
        </p:txBody>
      </p:sp>
    </p:spTree>
    <p:extLst>
      <p:ext uri="{BB962C8B-B14F-4D97-AF65-F5344CB8AC3E}">
        <p14:creationId xmlns:p14="http://schemas.microsoft.com/office/powerpoint/2010/main" val="1719726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Employers often look for a range of skills including</a:t>
            </a:r>
            <a:r>
              <a:rPr lang="en-US" sz="1800" u="sng" dirty="0">
                <a:solidFill>
                  <a:srgbClr val="008080"/>
                </a:solidFill>
                <a:effectLst/>
                <a:latin typeface="Roboto" panose="02000000000000000000" pitchFamily="2" charset="0"/>
                <a:ea typeface="Times New Roman" panose="02020603050405020304" pitchFamily="18" charset="0"/>
                <a:cs typeface="Times New Roman" panose="02020603050405020304" pitchFamily="18" charset="0"/>
              </a:rPr>
              <a:t> </a:t>
            </a:r>
            <a:r>
              <a:rPr lang="en-US" sz="1800" dirty="0">
                <a:solidFill>
                  <a:srgbClr val="000000"/>
                </a:solidFill>
                <a:effectLst/>
                <a:latin typeface="Roboto" panose="02000000000000000000" pitchFamily="2" charset="0"/>
                <a:ea typeface="Times New Roman" panose="02020603050405020304" pitchFamily="18" charset="0"/>
                <a:cs typeface="Times New Roman" panose="02020603050405020304" pitchFamily="18" charset="0"/>
              </a:rPr>
              <a:t>technical abilities, communication skills, and an understanding of good business practices, as well as an understanding of the domain of the industry</a:t>
            </a:r>
            <a:r>
              <a:rPr lang="en-US" sz="1200" kern="1200" dirty="0">
                <a:solidFill>
                  <a:schemeClr val="tx1"/>
                </a:solidFill>
                <a:effectLst/>
                <a:latin typeface="+mn-lt"/>
                <a:ea typeface="+mn-ea"/>
                <a:cs typeface="+mn-cs"/>
              </a:rPr>
              <a:t>. All of these can be demonstrated in a portfolio. Examples of relevant previous work might include:</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&lt;click 1&gt; If you have enrolled in a degree program, you can add your research or a capstone project to your portfolio.</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&lt;click 2&gt; Many people work as freelancers to gain experience, and if you have permission, you can include freelance work.</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&lt;click 3&gt; Any experience and projects that you have worked on as an intern may be worth including.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&lt;click 4&gt; As you acquire additional data science skills, you should try to work on compelling and increasingly complex projects. If you have worked or interned somewhere and worked on a product that is now launched, mention you have worked on it and include a link if possible. You can also look at the job descriptions that you’re targeting, pull out the key skills that they require, and build projects around those skills. </a:t>
            </a:r>
          </a:p>
        </p:txBody>
      </p:sp>
      <p:sp>
        <p:nvSpPr>
          <p:cNvPr id="4" name="Slide Number Placeholder 3"/>
          <p:cNvSpPr>
            <a:spLocks noGrp="1"/>
          </p:cNvSpPr>
          <p:nvPr>
            <p:ph type="sldNum" sz="quarter" idx="5"/>
          </p:nvPr>
        </p:nvSpPr>
        <p:spPr/>
        <p:txBody>
          <a:bodyPr/>
          <a:lstStyle/>
          <a:p>
            <a:fld id="{EEBDA0E2-FEBD-4B65-8F16-724CF984F377}" type="slidenum">
              <a:rPr lang="en-US" smtClean="0"/>
              <a:t>4</a:t>
            </a:fld>
            <a:endParaRPr lang="en-US" dirty="0"/>
          </a:p>
        </p:txBody>
      </p:sp>
    </p:spTree>
    <p:extLst>
      <p:ext uri="{BB962C8B-B14F-4D97-AF65-F5344CB8AC3E}">
        <p14:creationId xmlns:p14="http://schemas.microsoft.com/office/powerpoint/2010/main" val="1060811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are some more ideas for creating portfolio content.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&lt;click 1&gt; When you want to understand something on a deeper level, building on the success of predecessors is always a great idea. One example might be coding a neural network from scratch using a research paper. This shows your ability to understand the benefit of research papers and the ability to code your own algorithm without using a predefined library.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&lt;click 2&gt; There are many data challenges hosted by </a:t>
            </a:r>
            <a:r>
              <a:rPr lang="en-US" sz="1200" u="sng" kern="1200" dirty="0">
                <a:solidFill>
                  <a:schemeClr val="tx1"/>
                </a:solidFill>
                <a:effectLst/>
                <a:latin typeface="+mn-lt"/>
                <a:ea typeface="+mn-ea"/>
                <a:cs typeface="+mn-cs"/>
                <a:hlinkClick r:id="rId3"/>
              </a:rPr>
              <a:t>Kaggle</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4"/>
              </a:rPr>
              <a:t>Hacker rank</a:t>
            </a:r>
            <a:r>
              <a:rPr lang="en-US" sz="1200" kern="1200" dirty="0">
                <a:solidFill>
                  <a:schemeClr val="tx1"/>
                </a:solidFill>
                <a:effectLst/>
                <a:latin typeface="+mn-lt"/>
                <a:ea typeface="+mn-ea"/>
                <a:cs typeface="+mn-cs"/>
              </a:rPr>
              <a:t>, </a:t>
            </a:r>
            <a:r>
              <a:rPr lang="en-US" sz="1200" u="sng" kern="1200" dirty="0">
                <a:solidFill>
                  <a:schemeClr val="tx1"/>
                </a:solidFill>
                <a:effectLst/>
                <a:latin typeface="+mn-lt"/>
                <a:ea typeface="+mn-ea"/>
                <a:cs typeface="+mn-cs"/>
                <a:hlinkClick r:id="rId5"/>
              </a:rPr>
              <a:t>Leet code</a:t>
            </a:r>
            <a:r>
              <a:rPr lang="en-US" sz="1200" kern="1200" dirty="0">
                <a:solidFill>
                  <a:schemeClr val="tx1"/>
                </a:solidFill>
                <a:effectLst/>
                <a:latin typeface="+mn-lt"/>
                <a:ea typeface="+mn-ea"/>
                <a:cs typeface="+mn-cs"/>
              </a:rPr>
              <a:t>, and so on. These competitions are normally focused on real-world problems. Participating and documenting them in your portfolio can be promising if you rank high in the competition.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&lt;click 3&gt; If you create content in the form of a blog or vlog, you should include links to it. This is a terrific way to demonstrate soft skills as well as displaying your technical knowledge and your ability to share with other professionals.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&lt;click 4&gt; You can include course projects or hobby projects in your portfolio by adding a few more details and features. For example, include error logging and handling if the project doesn’t have it.</a:t>
            </a:r>
          </a:p>
        </p:txBody>
      </p:sp>
      <p:sp>
        <p:nvSpPr>
          <p:cNvPr id="4" name="Slide Number Placeholder 3"/>
          <p:cNvSpPr>
            <a:spLocks noGrp="1"/>
          </p:cNvSpPr>
          <p:nvPr>
            <p:ph type="sldNum" sz="quarter" idx="5"/>
          </p:nvPr>
        </p:nvSpPr>
        <p:spPr/>
        <p:txBody>
          <a:bodyPr/>
          <a:lstStyle/>
          <a:p>
            <a:fld id="{EEBDA0E2-FEBD-4B65-8F16-724CF984F377}" type="slidenum">
              <a:rPr lang="en-US" smtClean="0"/>
              <a:t>5</a:t>
            </a:fld>
            <a:endParaRPr lang="en-US" dirty="0"/>
          </a:p>
        </p:txBody>
      </p:sp>
    </p:spTree>
    <p:extLst>
      <p:ext uri="{BB962C8B-B14F-4D97-AF65-F5344CB8AC3E}">
        <p14:creationId xmlns:p14="http://schemas.microsoft.com/office/powerpoint/2010/main" val="629947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Here are four steps that can help you build a strong portfolio by creating some new projects: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&lt;click 1&gt; To build a portfolio for the job you want, start by understanding which skills you will need to demonstrate. Studying current listings will typically show you which skills are best to highlight in your portfolio projects.</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marR="0" lvl="0" indent="0" algn="just">
              <a:lnSpc>
                <a:spcPct val="107000"/>
              </a:lnSpc>
              <a:spcBef>
                <a:spcPts val="0"/>
              </a:spcBef>
              <a:spcAft>
                <a:spcPts val="800"/>
              </a:spcAft>
              <a:buFont typeface="Symbol" panose="05050102010706020507" pitchFamily="18" charset="2"/>
              <a:buNone/>
            </a:pPr>
            <a:r>
              <a:rPr lang="en-US" sz="1200" kern="1200" dirty="0">
                <a:solidFill>
                  <a:schemeClr val="tx1"/>
                </a:solidFill>
                <a:effectLst/>
                <a:latin typeface="+mn-lt"/>
                <a:ea typeface="+mn-ea"/>
                <a:cs typeface="+mn-cs"/>
              </a:rPr>
              <a:t>&lt;click 2&gt; </a:t>
            </a:r>
            <a:r>
              <a:rPr lang="en-US" sz="1800" dirty="0">
                <a:effectLst/>
                <a:latin typeface="Roboto" panose="02000000000000000000" pitchFamily="2" charset="0"/>
                <a:ea typeface="Calibri" panose="020F0502020204030204" pitchFamily="34" charset="0"/>
              </a:rPr>
              <a:t>When generating your own project ideas or trying to use business problems, think about methodologies that can be used to solve the business problems and identify resources that could be used in solving the problem. You can also and learn from other people’s projects by visiting data science communities.</a:t>
            </a:r>
            <a:endParaRPr lang="en-US" sz="1800" dirty="0">
              <a:effectLst/>
              <a:latin typeface="Calibri" panose="020F0502020204030204" pitchFamily="34" charset="0"/>
              <a:ea typeface="Calibri" panose="020F0502020204030204" pitchFamily="34" charset="0"/>
            </a:endParaRP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&lt;click 3&gt; When you have decided on an idea for your project, you will need data. You’ll want to show practical experience, so use a real-world data set, since real data sets are messy and you will need to do some cleaning. Check online repositories that offer access to public data, such as </a:t>
            </a:r>
            <a:r>
              <a:rPr lang="en-US" sz="1200" u="none" strike="noStrike" kern="1200" dirty="0">
                <a:solidFill>
                  <a:schemeClr val="tx1"/>
                </a:solidFill>
                <a:effectLst/>
                <a:latin typeface="+mn-lt"/>
                <a:ea typeface="+mn-ea"/>
                <a:cs typeface="+mn-cs"/>
                <a:hlinkClick r:id="rId3"/>
              </a:rPr>
              <a:t>Data.gov</a:t>
            </a:r>
            <a:r>
              <a:rPr lang="en-US" sz="1200" kern="120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hlinkClick r:id="rId4"/>
              </a:rPr>
              <a:t>Reddit Datasets</a:t>
            </a:r>
            <a:r>
              <a:rPr lang="en-US" sz="1200" kern="120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hlinkClick r:id="rId5"/>
              </a:rPr>
              <a:t>GitHub’s Awesome Data</a:t>
            </a:r>
            <a:r>
              <a:rPr lang="en-US" sz="1200" kern="1200" dirty="0">
                <a:solidFill>
                  <a:schemeClr val="tx1"/>
                </a:solidFill>
                <a:effectLst/>
                <a:latin typeface="+mn-lt"/>
                <a:ea typeface="+mn-ea"/>
                <a:cs typeface="+mn-cs"/>
              </a:rPr>
              <a:t>, and </a:t>
            </a:r>
            <a:r>
              <a:rPr lang="en-US" sz="1200" u="none" strike="noStrike" kern="1200" dirty="0">
                <a:solidFill>
                  <a:schemeClr val="tx1"/>
                </a:solidFill>
                <a:effectLst/>
                <a:latin typeface="+mn-lt"/>
                <a:ea typeface="+mn-ea"/>
                <a:cs typeface="+mn-cs"/>
                <a:hlinkClick r:id="rId6"/>
              </a:rPr>
              <a:t>Google Dataset Search</a:t>
            </a:r>
            <a:r>
              <a:rPr lang="en-US" sz="1200" kern="1200" dirty="0">
                <a:solidFill>
                  <a:schemeClr val="tx1"/>
                </a:solidFill>
                <a:effectLst/>
                <a:latin typeface="+mn-lt"/>
                <a:ea typeface="+mn-ea"/>
                <a:cs typeface="+mn-cs"/>
              </a:rPr>
              <a:t>.</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marR="0" lvl="0" indent="0" algn="just">
              <a:lnSpc>
                <a:spcPct val="107000"/>
              </a:lnSpc>
              <a:spcBef>
                <a:spcPts val="0"/>
              </a:spcBef>
              <a:spcAft>
                <a:spcPts val="800"/>
              </a:spcAft>
              <a:buFont typeface="Symbol" panose="05050102010706020507" pitchFamily="18" charset="2"/>
              <a:buNone/>
            </a:pPr>
            <a:r>
              <a:rPr lang="en-US" sz="1200" kern="1200" dirty="0">
                <a:solidFill>
                  <a:schemeClr val="tx1"/>
                </a:solidFill>
                <a:effectLst/>
                <a:latin typeface="+mn-lt"/>
                <a:ea typeface="+mn-ea"/>
                <a:cs typeface="+mn-cs"/>
              </a:rPr>
              <a:t>&lt;click 4&gt; </a:t>
            </a:r>
            <a:r>
              <a:rPr lang="en-US" sz="1800" dirty="0">
                <a:effectLst/>
                <a:latin typeface="Roboto" panose="02000000000000000000" pitchFamily="2" charset="0"/>
                <a:ea typeface="Calibri" panose="020F0502020204030204" pitchFamily="34" charset="0"/>
              </a:rPr>
              <a:t>After you have chosen a research question and datasets that can be used to address the problem, you can perform exploratory data analysis to understand the data and the type of transformations that need to be performed. When you have cleaned and transformed the data, you can start applying machine learning models to solve the problem.</a:t>
            </a:r>
            <a:endParaRPr lang="en-US" sz="1800" dirty="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BDA0E2-FEBD-4B65-8F16-724CF984F377}" type="slidenum">
              <a:rPr lang="en-US" smtClean="0"/>
              <a:t>6</a:t>
            </a:fld>
            <a:endParaRPr lang="en-US" dirty="0"/>
          </a:p>
        </p:txBody>
      </p:sp>
    </p:spTree>
    <p:extLst>
      <p:ext uri="{BB962C8B-B14F-4D97-AF65-F5344CB8AC3E}">
        <p14:creationId xmlns:p14="http://schemas.microsoft.com/office/powerpoint/2010/main" val="2396109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07000"/>
              </a:lnSpc>
              <a:spcBef>
                <a:spcPts val="0"/>
              </a:spcBef>
              <a:spcAft>
                <a:spcPts val="800"/>
              </a:spcAft>
            </a:pPr>
            <a:r>
              <a:rPr lang="en-US" sz="1800" dirty="0">
                <a:effectLst/>
                <a:latin typeface="Roboto" panose="02000000000000000000" pitchFamily="2" charset="0"/>
                <a:ea typeface="Calibri" panose="020F0502020204030204" pitchFamily="34" charset="0"/>
                <a:cs typeface="Times New Roman" panose="02020603050405020304" pitchFamily="18" charset="0"/>
              </a:rPr>
              <a:t>It’s smart to have several projects that display the breadth of your skills and interests hosted on GitHub. GitHub is accessible and familiar to most professionals in technical fields, and it allows others to see your projects in real time and in a real hosting environment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&lt;click 1&gt; Here are some tips to help you use GitHub to best advantage.</a:t>
            </a: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&lt;click 2&gt; </a:t>
            </a:r>
            <a:r>
              <a:rPr lang="en-US" sz="1800" dirty="0">
                <a:effectLst/>
                <a:latin typeface="Roboto" panose="02000000000000000000" pitchFamily="2" charset="0"/>
                <a:ea typeface="Calibri" panose="020F0502020204030204" pitchFamily="34" charset="0"/>
              </a:rPr>
              <a:t>Deploy your code on GitHub pages and use basic HTML templates to make the code look professional. </a:t>
            </a:r>
            <a:endParaRPr lang="en-US" sz="1800" dirty="0">
              <a:effectLst/>
              <a:latin typeface="Calibri" panose="020F0502020204030204" pitchFamily="34" charset="0"/>
              <a:ea typeface="Calibri" panose="020F050202020403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&lt;click 3&gt; </a:t>
            </a:r>
            <a:r>
              <a:rPr lang="en-US" sz="1800" dirty="0">
                <a:effectLst/>
                <a:latin typeface="Roboto" panose="02000000000000000000" pitchFamily="2" charset="0"/>
                <a:ea typeface="Calibri" panose="020F0502020204030204" pitchFamily="34" charset="0"/>
              </a:rPr>
              <a:t>Update the project </a:t>
            </a:r>
            <a:r>
              <a:rPr lang="en-US" sz="1800" dirty="0">
                <a:effectLst/>
                <a:latin typeface="Calibri" panose="020F0502020204030204" pitchFamily="34" charset="0"/>
                <a:ea typeface="Calibri" panose="020F0502020204030204" pitchFamily="34" charset="0"/>
              </a:rPr>
              <a:t>frequently – it’s better to make small changes often and post them.</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&lt;click 4&gt; </a:t>
            </a:r>
            <a:r>
              <a:rPr lang="en-US" sz="1800" dirty="0">
                <a:effectLst/>
                <a:latin typeface="Roboto" panose="02000000000000000000" pitchFamily="2" charset="0"/>
                <a:ea typeface="Calibri" panose="020F0502020204030204" pitchFamily="34" charset="0"/>
              </a:rPr>
              <a:t>Make contributions to other users' projects to maintain a strong profile</a:t>
            </a:r>
            <a:r>
              <a:rPr lang="en-US" sz="1800" dirty="0">
                <a:effectLst/>
                <a:latin typeface="Calibri" panose="020F0502020204030204" pitchFamily="34" charset="0"/>
                <a:ea typeface="Calibri" panose="020F0502020204030204" pitchFamily="34" charset="0"/>
              </a:rPr>
              <a:t> and allow them to contribute to your projects.</a:t>
            </a: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&lt;click 5&gt; </a:t>
            </a:r>
            <a:r>
              <a:rPr lang="en-US" sz="1800" dirty="0">
                <a:effectLst/>
                <a:latin typeface="Roboto" panose="02000000000000000000" pitchFamily="2" charset="0"/>
                <a:ea typeface="Calibri" panose="020F0502020204030204" pitchFamily="34" charset="0"/>
              </a:rPr>
              <a:t>E</a:t>
            </a:r>
            <a:r>
              <a:rPr lang="en-US" sz="1800" dirty="0">
                <a:effectLst/>
                <a:latin typeface="Roboto" panose="02000000000000000000" pitchFamily="2" charset="0"/>
                <a:ea typeface="Calibri" panose="020F0502020204030204" pitchFamily="34" charset="0"/>
                <a:cs typeface="Times New Roman" panose="02020603050405020304" pitchFamily="18" charset="0"/>
              </a:rPr>
              <a:t>xperiment with latest technologies and create simple projects around </a:t>
            </a:r>
            <a:r>
              <a:rPr lang="en-US" sz="1800" dirty="0">
                <a:effectLst/>
                <a:latin typeface="Roboto" panose="02000000000000000000" pitchFamily="2" charset="0"/>
                <a:ea typeface="Calibri" panose="020F0502020204030204" pitchFamily="34" charset="0"/>
              </a:rPr>
              <a:t>them. Also, use GitHub projects to showcase skills that are less used in your primary work.</a:t>
            </a:r>
            <a:endParaRPr lang="en-US" sz="1800" dirty="0">
              <a:effectLst/>
              <a:latin typeface="Calibri" panose="020F0502020204030204" pitchFamily="34" charset="0"/>
              <a:ea typeface="Calibri" panose="020F0502020204030204" pitchFamily="34" charset="0"/>
              <a:cs typeface="+mn-cs"/>
            </a:endParaRPr>
          </a:p>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&lt;click 6&gt; </a:t>
            </a:r>
            <a:r>
              <a:rPr lang="en-US" sz="1800" dirty="0">
                <a:effectLst/>
                <a:latin typeface="Roboto" panose="02000000000000000000" pitchFamily="2" charset="0"/>
                <a:ea typeface="Calibri" panose="020F0502020204030204" pitchFamily="34" charset="0"/>
                <a:cs typeface="Times New Roman" panose="02020603050405020304" pitchFamily="18" charset="0"/>
              </a:rPr>
              <a:t>Don’t forget to include a README file with a description of your project, to show you know how to communicate results.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BDA0E2-FEBD-4B65-8F16-724CF984F377}" type="slidenum">
              <a:rPr lang="en-US" smtClean="0"/>
              <a:t>7</a:t>
            </a:fld>
            <a:endParaRPr lang="en-US" dirty="0"/>
          </a:p>
        </p:txBody>
      </p:sp>
    </p:spTree>
    <p:extLst>
      <p:ext uri="{BB962C8B-B14F-4D97-AF65-F5344CB8AC3E}">
        <p14:creationId xmlns:p14="http://schemas.microsoft.com/office/powerpoint/2010/main" val="3624141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video, you learned:</a:t>
            </a:r>
          </a:p>
          <a:p>
            <a:pPr marL="171450" indent="-171450">
              <a:buFont typeface="Arial" panose="020B0604020202020204" pitchFamily="34" charset="0"/>
              <a:buChar char="•"/>
            </a:pPr>
            <a:r>
              <a:rPr lang="en-US" dirty="0"/>
              <a:t>&lt;click 1&gt; A portfolio is an excellent way to showcase your work and skills directly, because </a:t>
            </a:r>
            <a:r>
              <a:rPr lang="en-US" dirty="0">
                <a:cs typeface="Calibri"/>
              </a:rPr>
              <a:t>employers value what they can see in your portfolio and how it reflects what you can do,</a:t>
            </a:r>
            <a:endParaRPr lang="en-US" sz="1200" kern="1200" dirty="0">
              <a:solidFill>
                <a:schemeClr val="tx1"/>
              </a:solidFill>
              <a:effectLst/>
              <a:latin typeface="+mn-lt"/>
              <a:cs typeface="Calibri"/>
            </a:endParaRPr>
          </a:p>
          <a:p>
            <a:pPr marL="171450" indent="-171450">
              <a:buFont typeface="Arial" panose="020B0604020202020204" pitchFamily="34" charset="0"/>
              <a:buChar char="•"/>
            </a:pPr>
            <a:r>
              <a:rPr lang="en-US" dirty="0"/>
              <a:t>&lt;click 2&gt; </a:t>
            </a:r>
            <a:r>
              <a:rPr lang="en-US" dirty="0">
                <a:cs typeface="Calibri"/>
              </a:rPr>
              <a:t>There are many types of work that you can include in your portfolio to good effect, </a:t>
            </a:r>
            <a:endParaRPr lang="en-US" sz="1200" kern="1200" dirty="0">
              <a:solidFill>
                <a:schemeClr val="tx1"/>
              </a:solidFill>
              <a:effectLst/>
              <a:latin typeface="+mn-lt"/>
              <a:cs typeface="Calibri"/>
            </a:endParaRPr>
          </a:p>
          <a:p>
            <a:pPr marL="171450" indent="-171450">
              <a:buFont typeface="Arial" panose="020B0604020202020204" pitchFamily="34" charset="0"/>
              <a:buChar char="•"/>
            </a:pPr>
            <a:r>
              <a:rPr lang="en-US" dirty="0"/>
              <a:t>&lt;click 3&gt; You can build new projects to make your portfolio stronger.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cs typeface="Calibri"/>
              </a:rPr>
              <a:t>&lt;click 4&gt; And </a:t>
            </a:r>
            <a:r>
              <a:rPr lang="en-US" sz="1200" dirty="0">
                <a:solidFill>
                  <a:srgbClr val="0070C0"/>
                </a:solidFill>
                <a:latin typeface="IBM Plex Mono Text" panose="020B0509050203000203" pitchFamily="49" charset="0"/>
                <a:cs typeface="Calibri"/>
              </a:rPr>
              <a:t>i</a:t>
            </a:r>
            <a:r>
              <a:rPr lang="en-US" sz="1200" dirty="0">
                <a:solidFill>
                  <a:srgbClr val="0070C0"/>
                </a:solidFill>
                <a:latin typeface="IBM Plex Mono Text" panose="020B0509050203000203" pitchFamily="49" charset="0"/>
              </a:rPr>
              <a:t>t’s helpful to use GitHub thoughtfully</a:t>
            </a:r>
          </a:p>
          <a:p>
            <a:pPr marL="171450" indent="-171450">
              <a:buFont typeface="Arial" panose="020B0604020202020204" pitchFamily="34" charset="0"/>
              <a:buChar char="•"/>
            </a:pPr>
            <a:endParaRPr lang="en-US" dirty="0">
              <a:cs typeface="Calibri"/>
            </a:endParaRPr>
          </a:p>
          <a:p>
            <a:endParaRPr lang="en-US" dirty="0"/>
          </a:p>
          <a:p>
            <a:r>
              <a:rPr lang="en-US" sz="1200" kern="1200" dirty="0">
                <a:solidFill>
                  <a:schemeClr val="tx1"/>
                </a:solidFill>
                <a:effectLst/>
                <a:latin typeface="+mn-lt"/>
                <a:ea typeface="+mn-ea"/>
                <a:cs typeface="+mn-cs"/>
              </a:rPr>
              <a:t>Having a strong resume is primary for job seekers, but there is more than one way to show off your skills. A portfolio can show what you can do in a practical, hands-on way. It is important to emphasize that keeping a portfolio is an iterative process. As your knowledge grows, your portfolio should be updated. </a:t>
            </a:r>
          </a:p>
        </p:txBody>
      </p:sp>
      <p:sp>
        <p:nvSpPr>
          <p:cNvPr id="4" name="Slide Number Placeholder 3"/>
          <p:cNvSpPr>
            <a:spLocks noGrp="1"/>
          </p:cNvSpPr>
          <p:nvPr>
            <p:ph type="sldNum" sz="quarter" idx="5"/>
          </p:nvPr>
        </p:nvSpPr>
        <p:spPr/>
        <p:txBody>
          <a:bodyPr/>
          <a:lstStyle/>
          <a:p>
            <a:fld id="{EEBDA0E2-FEBD-4B65-8F16-724CF984F377}" type="slidenum">
              <a:rPr lang="en-US" smtClean="0"/>
              <a:t>8</a:t>
            </a:fld>
            <a:endParaRPr lang="en-US" dirty="0"/>
          </a:p>
        </p:txBody>
      </p:sp>
    </p:spTree>
    <p:extLst>
      <p:ext uri="{BB962C8B-B14F-4D97-AF65-F5344CB8AC3E}">
        <p14:creationId xmlns:p14="http://schemas.microsoft.com/office/powerpoint/2010/main" val="1321351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7AE3C-7218-1B40-8749-9F55772E13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E4ED38-8E83-8842-8412-18C4757E6D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B3614-F74F-094E-B511-F57C525C823C}"/>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5" name="Footer Placeholder 4">
            <a:extLst>
              <a:ext uri="{FF2B5EF4-FFF2-40B4-BE49-F238E27FC236}">
                <a16:creationId xmlns:a16="http://schemas.microsoft.com/office/drawing/2014/main" id="{544608F1-7D4B-4040-9D46-F64467DAF7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3319CC-E169-8D42-81E4-BD361657FE5A}"/>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34599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754D0-F9EB-0D48-A174-22CEE6195D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634B64-3B2F-5344-B8CC-E9489DD283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128DA7-427C-284E-85AC-3E8BE1DD7710}"/>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5" name="Footer Placeholder 4">
            <a:extLst>
              <a:ext uri="{FF2B5EF4-FFF2-40B4-BE49-F238E27FC236}">
                <a16:creationId xmlns:a16="http://schemas.microsoft.com/office/drawing/2014/main" id="{423A6B8A-880B-3F45-84B3-44069F0FC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1546AE-8383-074D-BFBB-3AF40A73DDF4}"/>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64677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E2ECA-5C26-3C4B-BE1D-E590E80ABA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6C68C9-871C-044A-9569-DC11604CC7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EA198-EEED-E345-9DA4-1DB57E5E0541}"/>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5" name="Footer Placeholder 4">
            <a:extLst>
              <a:ext uri="{FF2B5EF4-FFF2-40B4-BE49-F238E27FC236}">
                <a16:creationId xmlns:a16="http://schemas.microsoft.com/office/drawing/2014/main" id="{F9EF9F90-86C6-1946-81F8-061972814E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32C0EE-80FE-8A4A-9D61-10914C3F1DBB}"/>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168137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690688"/>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p:nvCxnSpPr>
        <p:spPr>
          <a:xfrm>
            <a:off x="838200" y="1296645"/>
            <a:ext cx="10515600" cy="3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77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168401"/>
            <a:ext cx="6431280" cy="2387600"/>
          </a:xfrm>
        </p:spPr>
        <p:txBody>
          <a:bodyPr anchor="b">
            <a:normAutofit/>
          </a:bodyPr>
          <a:lstStyle>
            <a:lvl1pPr algn="ctr">
              <a:defRPr sz="48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r>
              <a:rPr lang="en-US"/>
              <a:t>Click to edit Master title style</a:t>
            </a:r>
          </a:p>
        </p:txBody>
      </p:sp>
      <p:sp>
        <p:nvSpPr>
          <p:cNvPr id="3" name="Subtitle 2"/>
          <p:cNvSpPr>
            <a:spLocks noGrp="1"/>
          </p:cNvSpPr>
          <p:nvPr>
            <p:ph type="subTitle" idx="1"/>
          </p:nvPr>
        </p:nvSpPr>
        <p:spPr>
          <a:xfrm>
            <a:off x="2880360" y="3731247"/>
            <a:ext cx="6431280" cy="1655762"/>
          </a:xfrm>
        </p:spPr>
        <p:txBody>
          <a:bodyPr/>
          <a:lstStyle>
            <a:lvl1pPr marL="0" indent="0" algn="ctr">
              <a:buNone/>
              <a:defRPr sz="2400" b="1">
                <a:solidFill>
                  <a:srgbClr val="00B0F0"/>
                </a:solidFill>
                <a:latin typeface="IBM Plex Mono Text" panose="020B0509050203000203" pitchFamily="49"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8" name="Straight Connector 7"/>
          <p:cNvCxnSpPr/>
          <p:nvPr/>
        </p:nvCxnSpPr>
        <p:spPr>
          <a:xfrm>
            <a:off x="2880360" y="3649111"/>
            <a:ext cx="643128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p:cNvSpPr>
            <a:spLocks noChangeArrowheads="1"/>
          </p:cNvSpPr>
          <p:nvPr/>
        </p:nvSpPr>
        <p:spPr bwMode="black">
          <a:xfrm>
            <a:off x="4093580" y="5537419"/>
            <a:ext cx="4004840" cy="304359"/>
          </a:xfrm>
          <a:prstGeom prst="rect">
            <a:avLst/>
          </a:prstGeom>
          <a:noFill/>
          <a:ln w="9525">
            <a:noFill/>
            <a:miter lim="800000"/>
            <a:headEnd/>
            <a:tailEnd/>
          </a:ln>
        </p:spPr>
        <p:txBody>
          <a:bodyPr lIns="92075" tIns="46038" rIns="92075" bIns="46038"/>
          <a:lstStyle>
            <a:lvl1pPr eaLnBrk="0" hangingPunct="0">
              <a:defRPr b="1">
                <a:solidFill>
                  <a:schemeClr val="tx1"/>
                </a:solidFill>
                <a:latin typeface="Arial" panose="020B0604020202020204" pitchFamily="34" charset="0"/>
                <a:cs typeface="Arial" panose="020B0604020202020204" pitchFamily="34" charset="0"/>
              </a:defRPr>
            </a:lvl1pPr>
            <a:lvl2pPr marL="742950" indent="-285750" eaLnBrk="0" hangingPunct="0">
              <a:defRPr b="1">
                <a:solidFill>
                  <a:schemeClr val="tx1"/>
                </a:solidFill>
                <a:latin typeface="Arial" panose="020B0604020202020204" pitchFamily="34" charset="0"/>
                <a:cs typeface="Arial" panose="020B0604020202020204" pitchFamily="34" charset="0"/>
              </a:defRPr>
            </a:lvl2pPr>
            <a:lvl3pPr marL="1143000" indent="-228600" eaLnBrk="0" hangingPunct="0">
              <a:defRPr b="1">
                <a:solidFill>
                  <a:schemeClr val="tx1"/>
                </a:solidFill>
                <a:latin typeface="Arial" panose="020B0604020202020204" pitchFamily="34" charset="0"/>
                <a:cs typeface="Arial" panose="020B0604020202020204" pitchFamily="34" charset="0"/>
              </a:defRPr>
            </a:lvl3pPr>
            <a:lvl4pPr marL="1600200" indent="-228600" eaLnBrk="0" hangingPunct="0">
              <a:defRPr b="1">
                <a:solidFill>
                  <a:schemeClr val="tx1"/>
                </a:solidFill>
                <a:latin typeface="Arial" panose="020B0604020202020204" pitchFamily="34" charset="0"/>
                <a:cs typeface="Arial" panose="020B0604020202020204" pitchFamily="34" charset="0"/>
              </a:defRPr>
            </a:lvl4pPr>
            <a:lvl5pPr marL="2057400" indent="-228600" eaLnBrk="0" hangingPunct="0">
              <a:defRPr b="1">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US" sz="1400" b="0" dirty="0">
                <a:latin typeface="Helv"/>
              </a:rPr>
              <a:t>© IBM Corporation. All rights reserved.</a:t>
            </a:r>
          </a:p>
        </p:txBody>
      </p:sp>
    </p:spTree>
    <p:extLst>
      <p:ext uri="{BB962C8B-B14F-4D97-AF65-F5344CB8AC3E}">
        <p14:creationId xmlns:p14="http://schemas.microsoft.com/office/powerpoint/2010/main" val="563176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690688"/>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p:nvCxnSpPr>
        <p:spPr>
          <a:xfrm>
            <a:off x="838200" y="1296645"/>
            <a:ext cx="10515600" cy="3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215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60833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p:nvCxnSpPr>
        <p:spPr>
          <a:xfrm>
            <a:off x="838200" y="1364249"/>
            <a:ext cx="10515600" cy="3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489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52739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12325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atin typeface="IBM Plex Mono SemiBold" panose="020B0709050203000203" pitchFamily="49" charset="0"/>
              </a:defRPr>
            </a:lvl1pPr>
            <a:lvl2pPr>
              <a:defRPr sz="2800">
                <a:latin typeface="IBM Plex Mono Text" panose="020B0509050203000203" pitchFamily="49" charset="0"/>
              </a:defRPr>
            </a:lvl2pPr>
            <a:lvl3pPr>
              <a:defRPr sz="2400">
                <a:latin typeface="IBM Plex Mono Text" panose="020B0509050203000203" pitchFamily="49" charset="0"/>
              </a:defRPr>
            </a:lvl3pPr>
            <a:lvl4pPr>
              <a:defRPr sz="2000">
                <a:latin typeface="IBM Plex Mono Text" panose="020B0509050203000203" pitchFamily="49" charset="0"/>
              </a:defRPr>
            </a:lvl4pPr>
            <a:lvl5pPr>
              <a:defRPr sz="2000">
                <a:latin typeface="IBM Plex Mono Text" panose="020B0509050203000203" pitchFamily="49"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IBM Plex Mono Text" panose="020B0509050203000203" pitchFamily="49"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5799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801F9-D7DC-FA42-A922-591B9D1239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274619-41FB-7C42-ADE6-E072DC4FAB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F2D50C-9F13-614B-8E04-2C182E4B3344}"/>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5" name="Footer Placeholder 4">
            <a:extLst>
              <a:ext uri="{FF2B5EF4-FFF2-40B4-BE49-F238E27FC236}">
                <a16:creationId xmlns:a16="http://schemas.microsoft.com/office/drawing/2014/main" id="{8757E22D-A500-0240-812E-FDCF6EDCDE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626059-C125-264A-B217-CD7FC5A4A1B7}"/>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1762126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IBM Plex Mono SemiBold" panose="020B0709050203000203" pitchFamily="49" charset="0"/>
              </a:defRPr>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IBM Plex Mono Text" panose="020B0509050203000203" pitchFamily="49"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70720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IBM Plex Mono SemiBold" panose="020B0709050203000203" pitchFamily="49"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IBM Plex Mono Text" panose="020B0509050203000203" pitchFamily="49" charset="0"/>
              </a:defRPr>
            </a:lvl1pPr>
            <a:lvl2pPr>
              <a:defRPr>
                <a:latin typeface="IBM Plex Mono Text" panose="020B0509050203000203" pitchFamily="49" charset="0"/>
              </a:defRPr>
            </a:lvl2pPr>
            <a:lvl3pPr>
              <a:defRPr>
                <a:latin typeface="IBM Plex Mono Text" panose="020B0509050203000203" pitchFamily="49" charset="0"/>
              </a:defRPr>
            </a:lvl3pPr>
            <a:lvl4pPr>
              <a:defRPr>
                <a:latin typeface="IBM Plex Mono Text" panose="020B0509050203000203" pitchFamily="49" charset="0"/>
              </a:defRPr>
            </a:lvl4pPr>
            <a:lvl5pPr>
              <a:defRPr>
                <a:latin typeface="IBM Plex Mono Text" panose="020B0509050203000203"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240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749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AFA7-8FEA-7C48-9BC2-AE20F112F5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B9993F-8744-634F-8026-9574F2F35E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BE6B66-CB9E-9E43-BBF6-B25E1CC6EA92}"/>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5" name="Footer Placeholder 4">
            <a:extLst>
              <a:ext uri="{FF2B5EF4-FFF2-40B4-BE49-F238E27FC236}">
                <a16:creationId xmlns:a16="http://schemas.microsoft.com/office/drawing/2014/main" id="{7EC8FB25-ABF3-3D4C-93EF-B7C987F30A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927DFA-9F79-F148-AFDC-17DB05DEB4ED}"/>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326505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7195-7479-1548-977C-8B0D9DBFE1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E23B48-F7B0-E149-A623-49BE852E9D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B10D46-EBF5-AE4A-9073-F9BCC6AEEC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5AF08-2CB8-9544-9A13-E6B7576FFD86}"/>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6" name="Footer Placeholder 5">
            <a:extLst>
              <a:ext uri="{FF2B5EF4-FFF2-40B4-BE49-F238E27FC236}">
                <a16:creationId xmlns:a16="http://schemas.microsoft.com/office/drawing/2014/main" id="{59AAEAE5-F42B-874D-9F3A-30E66B9659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E4FD42-8CEC-CA4A-B221-E22353D5AC89}"/>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56672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F0FB-B105-9E4D-99A1-AF0800E6CD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801B35-B93F-114F-ADD3-843066DF70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D2478F-D993-F545-9E3D-A05C547DB4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5E1B6C-1459-2B4D-97AA-B2F46459A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49915D-142A-0046-B354-857E510402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1F4D6D-458D-7B4F-8856-4B9356724305}"/>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8" name="Footer Placeholder 7">
            <a:extLst>
              <a:ext uri="{FF2B5EF4-FFF2-40B4-BE49-F238E27FC236}">
                <a16:creationId xmlns:a16="http://schemas.microsoft.com/office/drawing/2014/main" id="{92D4BABE-072E-6F4B-9FDE-5BBEB11A24F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5A49DEE-B209-8A4A-B394-23200C06DC71}"/>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169853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30B84-9B07-EE4B-9E58-30F7C5AB94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607819-47BC-9345-834C-671B467C7613}"/>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4" name="Footer Placeholder 3">
            <a:extLst>
              <a:ext uri="{FF2B5EF4-FFF2-40B4-BE49-F238E27FC236}">
                <a16:creationId xmlns:a16="http://schemas.microsoft.com/office/drawing/2014/main" id="{16EE3123-08CA-4148-9D74-57AED40AE1C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EB428D0-2991-194A-AF4A-D7D16763CB42}"/>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1267381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500F5D-EA6D-394C-9F59-0C83A8C5B1F1}"/>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3" name="Footer Placeholder 2">
            <a:extLst>
              <a:ext uri="{FF2B5EF4-FFF2-40B4-BE49-F238E27FC236}">
                <a16:creationId xmlns:a16="http://schemas.microsoft.com/office/drawing/2014/main" id="{CB9DF574-DF3F-9640-A1E1-02E91322D71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921F583-6A0C-4A4B-AF91-E595112A5B60}"/>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3411430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94982-9B7A-AF4F-9835-152681AA7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14E2D1-8E67-8346-A99E-91B3651A95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CAD384-D9ED-3743-BCC8-0B629EF1FF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CC81C7-0618-A24A-9F6F-B3728FAB90CF}"/>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6" name="Footer Placeholder 5">
            <a:extLst>
              <a:ext uri="{FF2B5EF4-FFF2-40B4-BE49-F238E27FC236}">
                <a16:creationId xmlns:a16="http://schemas.microsoft.com/office/drawing/2014/main" id="{99C8779F-1311-154B-A313-1AFAF18E4E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6623FF-64BD-5C44-812D-0FC5705209DC}"/>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44604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08FA7-89B1-3347-8C42-CCB9FEA6E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F47448-AAD7-1546-8309-3CCB27B58F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A72B4DA-EA32-3D44-95A8-D21CD8C7A3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78EAA3-A3CA-4F49-BAD6-685696B2EBE0}"/>
              </a:ext>
            </a:extLst>
          </p:cNvPr>
          <p:cNvSpPr>
            <a:spLocks noGrp="1"/>
          </p:cNvSpPr>
          <p:nvPr>
            <p:ph type="dt" sz="half" idx="10"/>
          </p:nvPr>
        </p:nvSpPr>
        <p:spPr/>
        <p:txBody>
          <a:bodyPr/>
          <a:lstStyle/>
          <a:p>
            <a:fld id="{745DBC20-BBDB-CA49-8846-51A164577B60}" type="datetimeFigureOut">
              <a:rPr lang="en-US" smtClean="0"/>
              <a:t>11/2/2022</a:t>
            </a:fld>
            <a:endParaRPr lang="en-US" dirty="0"/>
          </a:p>
        </p:txBody>
      </p:sp>
      <p:sp>
        <p:nvSpPr>
          <p:cNvPr id="6" name="Footer Placeholder 5">
            <a:extLst>
              <a:ext uri="{FF2B5EF4-FFF2-40B4-BE49-F238E27FC236}">
                <a16:creationId xmlns:a16="http://schemas.microsoft.com/office/drawing/2014/main" id="{3661C9A2-B8B7-6045-B344-2FF59E1862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9FD700-5743-2644-87E0-D5ABEA3835F5}"/>
              </a:ext>
            </a:extLst>
          </p:cNvPr>
          <p:cNvSpPr>
            <a:spLocks noGrp="1"/>
          </p:cNvSpPr>
          <p:nvPr>
            <p:ph type="sldNum" sz="quarter" idx="12"/>
          </p:nvPr>
        </p:nvSpPr>
        <p:spPr/>
        <p:txBody>
          <a:bodyPr/>
          <a:lstStyle/>
          <a:p>
            <a:fld id="{9A954B3B-1794-0E41-B288-9A64A15AD67F}" type="slidenum">
              <a:rPr lang="en-US" smtClean="0"/>
              <a:t>‹#›</a:t>
            </a:fld>
            <a:endParaRPr lang="en-US" dirty="0"/>
          </a:p>
        </p:txBody>
      </p:sp>
    </p:spTree>
    <p:extLst>
      <p:ext uri="{BB962C8B-B14F-4D97-AF65-F5344CB8AC3E}">
        <p14:creationId xmlns:p14="http://schemas.microsoft.com/office/powerpoint/2010/main" val="2180964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theme" Target="../theme/theme2.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tif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tif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1.tiff"/><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3.xml"/><Relationship Id="rId5" Type="http://schemas.openxmlformats.org/officeDocument/2006/relationships/slideLayout" Target="../slideLayouts/slideLayout17.xml"/><Relationship Id="rId15" Type="http://schemas.openxmlformats.org/officeDocument/2006/relationships/image" Target="../media/image4.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7713D4-7890-D842-B467-C1D61AB6D7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1E6A26-C61A-4D48-B77F-FD69BF9344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B4312-753D-8646-9392-20D5597AF2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DBC20-BBDB-CA49-8846-51A164577B60}" type="datetimeFigureOut">
              <a:rPr lang="en-US" smtClean="0"/>
              <a:t>11/2/2022</a:t>
            </a:fld>
            <a:endParaRPr lang="en-US" dirty="0"/>
          </a:p>
        </p:txBody>
      </p:sp>
      <p:sp>
        <p:nvSpPr>
          <p:cNvPr id="5" name="Footer Placeholder 4">
            <a:extLst>
              <a:ext uri="{FF2B5EF4-FFF2-40B4-BE49-F238E27FC236}">
                <a16:creationId xmlns:a16="http://schemas.microsoft.com/office/drawing/2014/main" id="{FC1CE929-9D1D-0849-9EFD-44CDDAB1FD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BE0912-6477-4B43-88B0-AEBB4792B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54B3B-1794-0E41-B288-9A64A15AD67F}" type="slidenum">
              <a:rPr lang="en-US" smtClean="0"/>
              <a:t>‹#›</a:t>
            </a:fld>
            <a:endParaRPr lang="en-US" dirty="0"/>
          </a:p>
        </p:txBody>
      </p:sp>
      <p:pic>
        <p:nvPicPr>
          <p:cNvPr id="7" name="Picture 6">
            <a:extLst>
              <a:ext uri="{FF2B5EF4-FFF2-40B4-BE49-F238E27FC236}">
                <a16:creationId xmlns:a16="http://schemas.microsoft.com/office/drawing/2014/main" id="{A829E7A7-F6C3-B749-8839-41D64DE8B4E7}"/>
              </a:ext>
            </a:extLst>
          </p:cNvPr>
          <p:cNvPicPr>
            <a:picLocks noChangeAspect="1"/>
          </p:cNvPicPr>
          <p:nvPr userDrawn="1"/>
        </p:nvPicPr>
        <p:blipFill>
          <a:blip r:embed="rId13"/>
          <a:stretch>
            <a:fillRect/>
          </a:stretch>
        </p:blipFill>
        <p:spPr>
          <a:xfrm>
            <a:off x="340139" y="6371623"/>
            <a:ext cx="2456070" cy="378964"/>
          </a:xfrm>
          <a:prstGeom prst="rect">
            <a:avLst/>
          </a:prstGeom>
        </p:spPr>
      </p:pic>
      <p:pic>
        <p:nvPicPr>
          <p:cNvPr id="8" name="Picture 7">
            <a:extLst>
              <a:ext uri="{FF2B5EF4-FFF2-40B4-BE49-F238E27FC236}">
                <a16:creationId xmlns:a16="http://schemas.microsoft.com/office/drawing/2014/main" id="{A9FF55F3-59EF-AB49-B5D9-D4BB8B462E9C}"/>
              </a:ext>
            </a:extLst>
          </p:cNvPr>
          <p:cNvPicPr>
            <a:picLocks noChangeAspect="1"/>
          </p:cNvPicPr>
          <p:nvPr userDrawn="1"/>
        </p:nvPicPr>
        <p:blipFill>
          <a:blip r:embed="rId14"/>
          <a:stretch>
            <a:fillRect/>
          </a:stretch>
        </p:blipFill>
        <p:spPr>
          <a:xfrm>
            <a:off x="8475870" y="6371623"/>
            <a:ext cx="3375991" cy="397761"/>
          </a:xfrm>
          <a:prstGeom prst="rect">
            <a:avLst/>
          </a:prstGeom>
        </p:spPr>
      </p:pic>
      <p:pic>
        <p:nvPicPr>
          <p:cNvPr id="9" name="Picture 8">
            <a:extLst>
              <a:ext uri="{FF2B5EF4-FFF2-40B4-BE49-F238E27FC236}">
                <a16:creationId xmlns:a16="http://schemas.microsoft.com/office/drawing/2014/main" id="{5FF70610-3290-F040-987D-01960CE01E53}"/>
              </a:ext>
            </a:extLst>
          </p:cNvPr>
          <p:cNvPicPr>
            <a:picLocks noChangeAspect="1"/>
          </p:cNvPicPr>
          <p:nvPr userDrawn="1"/>
        </p:nvPicPr>
        <p:blipFill>
          <a:blip r:embed="rId15">
            <a:alphaModFix amt="3000"/>
            <a:extLst>
              <a:ext uri="{28A0092B-C50C-407E-A947-70E740481C1C}">
                <a14:useLocalDpi xmlns:a14="http://schemas.microsoft.com/office/drawing/2010/main" val="0"/>
              </a:ext>
            </a:extLst>
          </a:blip>
          <a:stretch>
            <a:fillRect/>
          </a:stretch>
        </p:blipFill>
        <p:spPr>
          <a:xfrm>
            <a:off x="1066800" y="861346"/>
            <a:ext cx="10058400" cy="5699759"/>
          </a:xfrm>
          <a:prstGeom prst="rect">
            <a:avLst/>
          </a:prstGeom>
        </p:spPr>
      </p:pic>
    </p:spTree>
    <p:extLst>
      <p:ext uri="{BB962C8B-B14F-4D97-AF65-F5344CB8AC3E}">
        <p14:creationId xmlns:p14="http://schemas.microsoft.com/office/powerpoint/2010/main" val="266373914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47850"/>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20C61547-18BE-8345-B662-68E923DBE5F1}"/>
              </a:ext>
            </a:extLst>
          </p:cNvPr>
          <p:cNvPicPr>
            <a:picLocks noChangeAspect="1"/>
          </p:cNvPicPr>
          <p:nvPr userDrawn="1"/>
        </p:nvPicPr>
        <p:blipFill>
          <a:blip r:embed="rId3"/>
          <a:stretch>
            <a:fillRect/>
          </a:stretch>
        </p:blipFill>
        <p:spPr>
          <a:xfrm>
            <a:off x="340139" y="6371623"/>
            <a:ext cx="2456070" cy="378964"/>
          </a:xfrm>
          <a:prstGeom prst="rect">
            <a:avLst/>
          </a:prstGeom>
        </p:spPr>
      </p:pic>
      <p:pic>
        <p:nvPicPr>
          <p:cNvPr id="8" name="Picture 7">
            <a:extLst>
              <a:ext uri="{FF2B5EF4-FFF2-40B4-BE49-F238E27FC236}">
                <a16:creationId xmlns:a16="http://schemas.microsoft.com/office/drawing/2014/main" id="{A58A02AB-648A-1143-A78D-9F86334C2B64}"/>
              </a:ext>
            </a:extLst>
          </p:cNvPr>
          <p:cNvPicPr>
            <a:picLocks noChangeAspect="1"/>
          </p:cNvPicPr>
          <p:nvPr userDrawn="1"/>
        </p:nvPicPr>
        <p:blipFill>
          <a:blip r:embed="rId4"/>
          <a:stretch>
            <a:fillRect/>
          </a:stretch>
        </p:blipFill>
        <p:spPr>
          <a:xfrm>
            <a:off x="8475870" y="6371623"/>
            <a:ext cx="3375991" cy="397761"/>
          </a:xfrm>
          <a:prstGeom prst="rect">
            <a:avLst/>
          </a:prstGeom>
        </p:spPr>
      </p:pic>
      <p:pic>
        <p:nvPicPr>
          <p:cNvPr id="4" name="Picture 3">
            <a:extLst>
              <a:ext uri="{FF2B5EF4-FFF2-40B4-BE49-F238E27FC236}">
                <a16:creationId xmlns:a16="http://schemas.microsoft.com/office/drawing/2014/main" id="{4A2884DB-FE2D-4B0A-B81D-5D9FAF9C5FA4}"/>
              </a:ext>
            </a:extLst>
          </p:cNvPr>
          <p:cNvPicPr>
            <a:picLocks noChangeAspect="1"/>
          </p:cNvPicPr>
          <p:nvPr userDrawn="1"/>
        </p:nvPicPr>
        <p:blipFill>
          <a:blip r:embed="rId5">
            <a:alphaModFix amt="3000"/>
            <a:extLst>
              <a:ext uri="{28A0092B-C50C-407E-A947-70E740481C1C}">
                <a14:useLocalDpi xmlns:a14="http://schemas.microsoft.com/office/drawing/2010/main" val="0"/>
              </a:ext>
            </a:extLst>
          </a:blip>
          <a:stretch>
            <a:fillRect/>
          </a:stretch>
        </p:blipFill>
        <p:spPr>
          <a:xfrm>
            <a:off x="1066800" y="861346"/>
            <a:ext cx="10058400" cy="5699759"/>
          </a:xfrm>
          <a:prstGeom prst="rect">
            <a:avLst/>
          </a:prstGeom>
        </p:spPr>
      </p:pic>
    </p:spTree>
    <p:extLst>
      <p:ext uri="{BB962C8B-B14F-4D97-AF65-F5344CB8AC3E}">
        <p14:creationId xmlns:p14="http://schemas.microsoft.com/office/powerpoint/2010/main" val="3488633622"/>
      </p:ext>
    </p:extLst>
  </p:cSld>
  <p:clrMap bg1="lt1" tx1="dk1" bg2="lt2" tx2="dk2" accent1="accent1" accent2="accent2" accent3="accent3" accent4="accent4" accent5="accent5" accent6="accent6" hlink="hlink" folHlink="folHlink"/>
  <p:sldLayoutIdLst>
    <p:sldLayoutId id="2147483735" r:id="rId1"/>
  </p:sldLayoutIdLst>
  <p:txStyles>
    <p:title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0070C0"/>
          </a:solidFill>
          <a:latin typeface="IBM Plex Mono Text" panose="020B0509050203000203" pitchFamily="49" charset="0"/>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0070C0"/>
          </a:solidFill>
          <a:latin typeface="IBM Plex Mono Text" panose="020B0509050203000203" pitchFamily="49" charset="0"/>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70C0"/>
          </a:solidFill>
          <a:latin typeface="IBM Plex Mono Text" panose="020B0509050203000203" pitchFamily="49" charset="0"/>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0070C0"/>
          </a:solidFill>
          <a:latin typeface="IBM Plex Mono Text" panose="020B0509050203000203" pitchFamily="49" charset="0"/>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0070C0"/>
          </a:solidFill>
          <a:latin typeface="IBM Plex Mono Text" panose="020B0509050203000203" pitchFamily="49"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47850"/>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20C61547-18BE-8345-B662-68E923DBE5F1}"/>
              </a:ext>
            </a:extLst>
          </p:cNvPr>
          <p:cNvPicPr>
            <a:picLocks noChangeAspect="1"/>
          </p:cNvPicPr>
          <p:nvPr userDrawn="1"/>
        </p:nvPicPr>
        <p:blipFill>
          <a:blip r:embed="rId12"/>
          <a:stretch>
            <a:fillRect/>
          </a:stretch>
        </p:blipFill>
        <p:spPr>
          <a:xfrm>
            <a:off x="340139" y="6371623"/>
            <a:ext cx="2456070" cy="378964"/>
          </a:xfrm>
          <a:prstGeom prst="rect">
            <a:avLst/>
          </a:prstGeom>
        </p:spPr>
      </p:pic>
      <p:pic>
        <p:nvPicPr>
          <p:cNvPr id="8" name="Picture 7">
            <a:extLst>
              <a:ext uri="{FF2B5EF4-FFF2-40B4-BE49-F238E27FC236}">
                <a16:creationId xmlns:a16="http://schemas.microsoft.com/office/drawing/2014/main" id="{A58A02AB-648A-1143-A78D-9F86334C2B64}"/>
              </a:ext>
            </a:extLst>
          </p:cNvPr>
          <p:cNvPicPr>
            <a:picLocks noChangeAspect="1"/>
          </p:cNvPicPr>
          <p:nvPr userDrawn="1"/>
        </p:nvPicPr>
        <p:blipFill>
          <a:blip r:embed="rId13"/>
          <a:stretch>
            <a:fillRect/>
          </a:stretch>
        </p:blipFill>
        <p:spPr>
          <a:xfrm>
            <a:off x="8475870" y="6371623"/>
            <a:ext cx="3375991" cy="397761"/>
          </a:xfrm>
          <a:prstGeom prst="rect">
            <a:avLst/>
          </a:prstGeom>
        </p:spPr>
      </p:pic>
      <p:pic>
        <p:nvPicPr>
          <p:cNvPr id="4" name="Picture 3">
            <a:extLst>
              <a:ext uri="{FF2B5EF4-FFF2-40B4-BE49-F238E27FC236}">
                <a16:creationId xmlns:a16="http://schemas.microsoft.com/office/drawing/2014/main" id="{4A2884DB-FE2D-4B0A-B81D-5D9FAF9C5FA4}"/>
              </a:ext>
            </a:extLst>
          </p:cNvPr>
          <p:cNvPicPr>
            <a:picLocks noChangeAspect="1"/>
          </p:cNvPicPr>
          <p:nvPr userDrawn="1"/>
        </p:nvPicPr>
        <p:blipFill>
          <a:blip r:embed="rId14">
            <a:alphaModFix amt="3000"/>
            <a:extLst>
              <a:ext uri="{28A0092B-C50C-407E-A947-70E740481C1C}">
                <a14:useLocalDpi xmlns:a14="http://schemas.microsoft.com/office/drawing/2010/main" val="0"/>
              </a:ext>
            </a:extLst>
          </a:blip>
          <a:stretch>
            <a:fillRect/>
          </a:stretch>
        </p:blipFill>
        <p:spPr>
          <a:xfrm>
            <a:off x="1066800" y="861346"/>
            <a:ext cx="10058400" cy="5699759"/>
          </a:xfrm>
          <a:prstGeom prst="rect">
            <a:avLst/>
          </a:prstGeom>
        </p:spPr>
      </p:pic>
      <p:pic>
        <p:nvPicPr>
          <p:cNvPr id="10" name="Picture 9">
            <a:extLst>
              <a:ext uri="{FF2B5EF4-FFF2-40B4-BE49-F238E27FC236}">
                <a16:creationId xmlns:a16="http://schemas.microsoft.com/office/drawing/2014/main" id="{5B602BE2-F8D1-40A2-B8B3-1636C691819D}"/>
              </a:ext>
            </a:extLst>
          </p:cNvPr>
          <p:cNvPicPr>
            <a:picLocks noChangeAspect="1"/>
          </p:cNvPicPr>
          <p:nvPr userDrawn="1"/>
        </p:nvPicPr>
        <p:blipFill>
          <a:blip r:embed="rId15"/>
          <a:stretch>
            <a:fillRect/>
          </a:stretch>
        </p:blipFill>
        <p:spPr>
          <a:xfrm>
            <a:off x="-3614382" y="2981682"/>
            <a:ext cx="3345723" cy="1937201"/>
          </a:xfrm>
          <a:prstGeom prst="rect">
            <a:avLst/>
          </a:prstGeom>
          <a:ln>
            <a:solidFill>
              <a:schemeClr val="tx1"/>
            </a:solidFill>
          </a:ln>
        </p:spPr>
      </p:pic>
    </p:spTree>
    <p:extLst>
      <p:ext uri="{BB962C8B-B14F-4D97-AF65-F5344CB8AC3E}">
        <p14:creationId xmlns:p14="http://schemas.microsoft.com/office/powerpoint/2010/main" val="880587617"/>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Lst>
  <p:txStyles>
    <p:title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0070C0"/>
          </a:solidFill>
          <a:latin typeface="IBM Plex Mono Text" panose="020B0509050203000203" pitchFamily="49" charset="0"/>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0070C0"/>
          </a:solidFill>
          <a:latin typeface="IBM Plex Mono Text" panose="020B0509050203000203" pitchFamily="49" charset="0"/>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0070C0"/>
          </a:solidFill>
          <a:latin typeface="IBM Plex Mono Text" panose="020B0509050203000203" pitchFamily="49" charset="0"/>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0070C0"/>
          </a:solidFill>
          <a:latin typeface="IBM Plex Mono Text" panose="020B0509050203000203" pitchFamily="49" charset="0"/>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0070C0"/>
          </a:solidFill>
          <a:latin typeface="IBM Plex Mono Text" panose="020B0509050203000203" pitchFamily="49"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3" Type="http://schemas.openxmlformats.org/officeDocument/2006/relationships/image" Target="../media/image22.png"/><Relationship Id="rId18" Type="http://schemas.openxmlformats.org/officeDocument/2006/relationships/image" Target="../media/image27.svg"/><Relationship Id="rId26" Type="http://schemas.openxmlformats.org/officeDocument/2006/relationships/image" Target="../media/image35.svg"/><Relationship Id="rId39" Type="http://schemas.openxmlformats.org/officeDocument/2006/relationships/image" Target="../media/image48.png"/><Relationship Id="rId21" Type="http://schemas.openxmlformats.org/officeDocument/2006/relationships/image" Target="../media/image30.png"/><Relationship Id="rId34" Type="http://schemas.openxmlformats.org/officeDocument/2006/relationships/image" Target="../media/image43.svg"/><Relationship Id="rId42" Type="http://schemas.openxmlformats.org/officeDocument/2006/relationships/image" Target="../media/image51.svg"/><Relationship Id="rId47" Type="http://schemas.openxmlformats.org/officeDocument/2006/relationships/image" Target="../media/image56.png"/><Relationship Id="rId50" Type="http://schemas.openxmlformats.org/officeDocument/2006/relationships/image" Target="../media/image59.svg"/><Relationship Id="rId55" Type="http://schemas.openxmlformats.org/officeDocument/2006/relationships/image" Target="../media/image64.png"/><Relationship Id="rId7" Type="http://schemas.openxmlformats.org/officeDocument/2006/relationships/image" Target="../media/image16.png"/><Relationship Id="rId2" Type="http://schemas.openxmlformats.org/officeDocument/2006/relationships/slideLayout" Target="../slideLayouts/slideLayout6.xml"/><Relationship Id="rId16" Type="http://schemas.openxmlformats.org/officeDocument/2006/relationships/image" Target="../media/image25.svg"/><Relationship Id="rId29" Type="http://schemas.openxmlformats.org/officeDocument/2006/relationships/image" Target="../media/image38.png"/><Relationship Id="rId11" Type="http://schemas.openxmlformats.org/officeDocument/2006/relationships/image" Target="../media/image20.png"/><Relationship Id="rId24" Type="http://schemas.openxmlformats.org/officeDocument/2006/relationships/image" Target="../media/image33.svg"/><Relationship Id="rId32" Type="http://schemas.openxmlformats.org/officeDocument/2006/relationships/image" Target="../media/image41.svg"/><Relationship Id="rId37" Type="http://schemas.openxmlformats.org/officeDocument/2006/relationships/image" Target="../media/image46.png"/><Relationship Id="rId40" Type="http://schemas.openxmlformats.org/officeDocument/2006/relationships/image" Target="../media/image49.svg"/><Relationship Id="rId45" Type="http://schemas.openxmlformats.org/officeDocument/2006/relationships/image" Target="../media/image54.png"/><Relationship Id="rId53" Type="http://schemas.openxmlformats.org/officeDocument/2006/relationships/image" Target="../media/image62.png"/><Relationship Id="rId58" Type="http://schemas.openxmlformats.org/officeDocument/2006/relationships/image" Target="../media/image67.svg"/><Relationship Id="rId5" Type="http://schemas.openxmlformats.org/officeDocument/2006/relationships/image" Target="../media/image14.png"/><Relationship Id="rId19" Type="http://schemas.openxmlformats.org/officeDocument/2006/relationships/image" Target="../media/image28.png"/><Relationship Id="rId4" Type="http://schemas.openxmlformats.org/officeDocument/2006/relationships/image" Target="../media/image13.png"/><Relationship Id="rId9" Type="http://schemas.openxmlformats.org/officeDocument/2006/relationships/image" Target="../media/image18.png"/><Relationship Id="rId14" Type="http://schemas.openxmlformats.org/officeDocument/2006/relationships/image" Target="../media/image23.svg"/><Relationship Id="rId22" Type="http://schemas.openxmlformats.org/officeDocument/2006/relationships/image" Target="../media/image31.svg"/><Relationship Id="rId27" Type="http://schemas.openxmlformats.org/officeDocument/2006/relationships/image" Target="../media/image36.png"/><Relationship Id="rId30" Type="http://schemas.openxmlformats.org/officeDocument/2006/relationships/image" Target="../media/image39.svg"/><Relationship Id="rId35" Type="http://schemas.openxmlformats.org/officeDocument/2006/relationships/image" Target="../media/image44.png"/><Relationship Id="rId43" Type="http://schemas.openxmlformats.org/officeDocument/2006/relationships/image" Target="../media/image52.png"/><Relationship Id="rId48" Type="http://schemas.openxmlformats.org/officeDocument/2006/relationships/image" Target="../media/image57.svg"/><Relationship Id="rId56" Type="http://schemas.openxmlformats.org/officeDocument/2006/relationships/image" Target="../media/image65.svg"/><Relationship Id="rId8" Type="http://schemas.openxmlformats.org/officeDocument/2006/relationships/image" Target="../media/image17.svg"/><Relationship Id="rId51" Type="http://schemas.openxmlformats.org/officeDocument/2006/relationships/image" Target="../media/image60.png"/><Relationship Id="rId3" Type="http://schemas.openxmlformats.org/officeDocument/2006/relationships/notesSlide" Target="../notesSlides/notesSlide5.xml"/><Relationship Id="rId12" Type="http://schemas.openxmlformats.org/officeDocument/2006/relationships/image" Target="../media/image21.svg"/><Relationship Id="rId17" Type="http://schemas.openxmlformats.org/officeDocument/2006/relationships/image" Target="../media/image26.png"/><Relationship Id="rId25" Type="http://schemas.openxmlformats.org/officeDocument/2006/relationships/image" Target="../media/image34.png"/><Relationship Id="rId33" Type="http://schemas.openxmlformats.org/officeDocument/2006/relationships/image" Target="../media/image42.png"/><Relationship Id="rId38" Type="http://schemas.openxmlformats.org/officeDocument/2006/relationships/image" Target="../media/image47.svg"/><Relationship Id="rId46" Type="http://schemas.openxmlformats.org/officeDocument/2006/relationships/image" Target="../media/image55.svg"/><Relationship Id="rId20" Type="http://schemas.openxmlformats.org/officeDocument/2006/relationships/image" Target="../media/image29.svg"/><Relationship Id="rId41" Type="http://schemas.openxmlformats.org/officeDocument/2006/relationships/image" Target="../media/image50.png"/><Relationship Id="rId54" Type="http://schemas.openxmlformats.org/officeDocument/2006/relationships/image" Target="../media/image63.svg"/><Relationship Id="rId1" Type="http://schemas.openxmlformats.org/officeDocument/2006/relationships/tags" Target="../tags/tag4.xml"/><Relationship Id="rId6" Type="http://schemas.openxmlformats.org/officeDocument/2006/relationships/image" Target="../media/image15.svg"/><Relationship Id="rId15" Type="http://schemas.openxmlformats.org/officeDocument/2006/relationships/image" Target="../media/image24.png"/><Relationship Id="rId23" Type="http://schemas.openxmlformats.org/officeDocument/2006/relationships/image" Target="../media/image32.png"/><Relationship Id="rId28" Type="http://schemas.openxmlformats.org/officeDocument/2006/relationships/image" Target="../media/image37.svg"/><Relationship Id="rId36" Type="http://schemas.openxmlformats.org/officeDocument/2006/relationships/image" Target="../media/image45.svg"/><Relationship Id="rId49" Type="http://schemas.openxmlformats.org/officeDocument/2006/relationships/image" Target="../media/image58.png"/><Relationship Id="rId57" Type="http://schemas.openxmlformats.org/officeDocument/2006/relationships/image" Target="../media/image66.png"/><Relationship Id="rId10" Type="http://schemas.openxmlformats.org/officeDocument/2006/relationships/image" Target="../media/image19.svg"/><Relationship Id="rId31" Type="http://schemas.openxmlformats.org/officeDocument/2006/relationships/image" Target="../media/image40.png"/><Relationship Id="rId44" Type="http://schemas.openxmlformats.org/officeDocument/2006/relationships/image" Target="../media/image53.svg"/><Relationship Id="rId52" Type="http://schemas.openxmlformats.org/officeDocument/2006/relationships/image" Target="../media/image61.sv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973FE-1F8B-4DED-8DC0-71E987678976}"/>
              </a:ext>
            </a:extLst>
          </p:cNvPr>
          <p:cNvSpPr>
            <a:spLocks noGrp="1"/>
          </p:cNvSpPr>
          <p:nvPr>
            <p:ph type="ctrTitle"/>
          </p:nvPr>
        </p:nvSpPr>
        <p:spPr/>
        <p:txBody>
          <a:bodyPr/>
          <a:lstStyle/>
          <a:p>
            <a:r>
              <a:rPr lang="en-US" altLang="en-US" dirty="0"/>
              <a:t>Build Your Portfolio</a:t>
            </a:r>
            <a:endParaRPr lang="en-US" dirty="0"/>
          </a:p>
        </p:txBody>
      </p:sp>
    </p:spTree>
    <p:extLst>
      <p:ext uri="{BB962C8B-B14F-4D97-AF65-F5344CB8AC3E}">
        <p14:creationId xmlns:p14="http://schemas.microsoft.com/office/powerpoint/2010/main" val="170794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Table M">
            <a:extLst>
              <a:ext uri="{FF2B5EF4-FFF2-40B4-BE49-F238E27FC236}">
                <a16:creationId xmlns:a16="http://schemas.microsoft.com/office/drawing/2014/main" id="{CB42BD2E-A43E-4A60-8672-05CA3E7F47C8}"/>
              </a:ext>
            </a:extLst>
          </p:cNvPr>
          <p:cNvGraphicFramePr>
            <a:graphicFrameLocks noGrp="1"/>
          </p:cNvGraphicFramePr>
          <p:nvPr/>
        </p:nvGraphicFramePr>
        <p:xfrm>
          <a:off x="4450080" y="2201323"/>
          <a:ext cx="3291840" cy="384048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3212980047"/>
                    </a:ext>
                  </a:extLst>
                </a:gridCol>
              </a:tblGrid>
              <a:tr h="1554480">
                <a:tc>
                  <a:txBody>
                    <a:bodyPr/>
                    <a:lstStyle/>
                    <a:p>
                      <a:endParaRPr lang="en-US" dirty="0">
                        <a:latin typeface="IBM Plex Mono Text" panose="020B0509050203000203" pitchFamily="49" charset="0"/>
                      </a:endParaRPr>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F7F3F2"/>
                    </a:solidFill>
                  </a:tcPr>
                </a:tc>
                <a:extLst>
                  <a:ext uri="{0D108BD9-81ED-4DB2-BD59-A6C34878D82A}">
                    <a16:rowId xmlns:a16="http://schemas.microsoft.com/office/drawing/2014/main" val="3606497632"/>
                  </a:ext>
                </a:extLst>
              </a:tr>
              <a:tr h="2286000">
                <a:tc>
                  <a:txBody>
                    <a:bodyPr/>
                    <a:lstStyle/>
                    <a:p>
                      <a:endParaRPr lang="en-US" sz="2400" dirty="0">
                        <a:solidFill>
                          <a:srgbClr val="F4F4F4"/>
                        </a:solidFill>
                        <a:latin typeface="IBM Plex Mono Text" panose="020B0509050203000203" pitchFamily="49" charset="0"/>
                      </a:endParaRPr>
                    </a:p>
                  </a:txBody>
                  <a:tcPr marL="274320" marR="27432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221057802"/>
                  </a:ext>
                </a:extLst>
              </a:tr>
            </a:tbl>
          </a:graphicData>
        </a:graphic>
      </p:graphicFrame>
      <p:graphicFrame>
        <p:nvGraphicFramePr>
          <p:cNvPr id="28" name="Table L">
            <a:extLst>
              <a:ext uri="{FF2B5EF4-FFF2-40B4-BE49-F238E27FC236}">
                <a16:creationId xmlns:a16="http://schemas.microsoft.com/office/drawing/2014/main" id="{DBB48CB2-5FB0-4D67-AA8D-15E27D41F039}"/>
              </a:ext>
            </a:extLst>
          </p:cNvPr>
          <p:cNvGraphicFramePr>
            <a:graphicFrameLocks noGrp="1"/>
          </p:cNvGraphicFramePr>
          <p:nvPr/>
        </p:nvGraphicFramePr>
        <p:xfrm>
          <a:off x="932688" y="2201323"/>
          <a:ext cx="3291840" cy="384048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391018245"/>
                    </a:ext>
                  </a:extLst>
                </a:gridCol>
              </a:tblGrid>
              <a:tr h="1554480">
                <a:tc>
                  <a:txBody>
                    <a:bodyPr/>
                    <a:lstStyle/>
                    <a:p>
                      <a:endParaRPr lang="en-US" dirty="0">
                        <a:latin typeface="IBM Plex Mono Text" panose="020B0509050203000203" pitchFamily="49" charset="0"/>
                      </a:endParaRPr>
                    </a:p>
                  </a:txBody>
                  <a:tcPr>
                    <a:lnL w="12700" cmpd="sng">
                      <a:noFill/>
                    </a:lnL>
                    <a:lnR w="76200" cap="flat" cmpd="sng" algn="ctr">
                      <a:solidFill>
                        <a:schemeClr val="bg1"/>
                      </a:solidFill>
                      <a:prstDash val="solid"/>
                      <a:round/>
                      <a:headEnd type="none" w="med" len="med"/>
                      <a:tailEnd type="none" w="med" len="med"/>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EDF5FF"/>
                    </a:solidFill>
                  </a:tcPr>
                </a:tc>
                <a:extLst>
                  <a:ext uri="{0D108BD9-81ED-4DB2-BD59-A6C34878D82A}">
                    <a16:rowId xmlns:a16="http://schemas.microsoft.com/office/drawing/2014/main" val="3606497632"/>
                  </a:ext>
                </a:extLst>
              </a:tr>
              <a:tr h="2286000">
                <a:tc>
                  <a:txBody>
                    <a:bodyPr/>
                    <a:lstStyle/>
                    <a:p>
                      <a:endParaRPr lang="en-US" sz="2400" dirty="0">
                        <a:solidFill>
                          <a:srgbClr val="F4F4F4"/>
                        </a:solidFill>
                        <a:latin typeface="IBM Plex Mono Text" panose="020B0509050203000203" pitchFamily="49" charset="0"/>
                      </a:endParaRPr>
                    </a:p>
                  </a:txBody>
                  <a:tcPr marL="274320" marR="274320" anchor="b">
                    <a:lnL w="12700" cmpd="sng">
                      <a:noFill/>
                    </a:lnL>
                    <a:lnR w="7620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221057802"/>
                  </a:ext>
                </a:extLst>
              </a:tr>
            </a:tbl>
          </a:graphicData>
        </a:graphic>
      </p:graphicFrame>
      <p:sp>
        <p:nvSpPr>
          <p:cNvPr id="2" name="Title 1">
            <a:extLst>
              <a:ext uri="{FF2B5EF4-FFF2-40B4-BE49-F238E27FC236}">
                <a16:creationId xmlns:a16="http://schemas.microsoft.com/office/drawing/2014/main" id="{2873BEC0-94F5-4226-A9E7-51B66045EF49}"/>
              </a:ext>
            </a:extLst>
          </p:cNvPr>
          <p:cNvSpPr>
            <a:spLocks noGrp="1"/>
          </p:cNvSpPr>
          <p:nvPr>
            <p:ph type="title"/>
          </p:nvPr>
        </p:nvSpPr>
        <p:spPr/>
        <p:txBody>
          <a:bodyPr/>
          <a:lstStyle/>
          <a:p>
            <a:r>
              <a:rPr lang="en-US" dirty="0"/>
              <a:t>What you will learn</a:t>
            </a:r>
          </a:p>
        </p:txBody>
      </p:sp>
      <p:sp>
        <p:nvSpPr>
          <p:cNvPr id="44" name="Rectangle L">
            <a:extLst>
              <a:ext uri="{FF2B5EF4-FFF2-40B4-BE49-F238E27FC236}">
                <a16:creationId xmlns:a16="http://schemas.microsoft.com/office/drawing/2014/main" id="{FBCBC4F3-C404-4FFA-8314-9EB7CC51FDE3}"/>
              </a:ext>
            </a:extLst>
          </p:cNvPr>
          <p:cNvSpPr/>
          <p:nvPr/>
        </p:nvSpPr>
        <p:spPr>
          <a:xfrm>
            <a:off x="1124712" y="3759199"/>
            <a:ext cx="2989943" cy="19884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rgbClr val="F4F4F4"/>
                </a:solidFill>
                <a:latin typeface="IBM Plex Mono Text" panose="020B0509050203000203" pitchFamily="49" charset="0"/>
              </a:rPr>
              <a:t>Identify the importance of a portfolio</a:t>
            </a:r>
            <a:endParaRPr kumimoji="0" lang="en-US" sz="2800" b="0" i="0" u="none" strike="noStrike" kern="1200" cap="none" spc="0" normalizeH="0" baseline="0" noProof="0" dirty="0">
              <a:ln>
                <a:noFill/>
              </a:ln>
              <a:solidFill>
                <a:srgbClr val="F4F4F4"/>
              </a:solidFill>
              <a:effectLst/>
              <a:uLnTx/>
              <a:uFillTx/>
              <a:latin typeface="IBM Plex Mono Text" panose="020B0509050203000203" pitchFamily="49" charset="0"/>
            </a:endParaRPr>
          </a:p>
        </p:txBody>
      </p:sp>
      <p:sp>
        <p:nvSpPr>
          <p:cNvPr id="45" name="Rectangle M">
            <a:extLst>
              <a:ext uri="{FF2B5EF4-FFF2-40B4-BE49-F238E27FC236}">
                <a16:creationId xmlns:a16="http://schemas.microsoft.com/office/drawing/2014/main" id="{3DB81E77-2285-47BF-A8E7-6FD2BBA691C2}"/>
              </a:ext>
            </a:extLst>
          </p:cNvPr>
          <p:cNvSpPr/>
          <p:nvPr/>
        </p:nvSpPr>
        <p:spPr>
          <a:xfrm>
            <a:off x="4639001" y="3759199"/>
            <a:ext cx="3001665" cy="19884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rgbClr val="F4F4F4"/>
                </a:solidFill>
                <a:latin typeface="IBM Plex Mono Text" panose="020B0509050203000203" pitchFamily="49" charset="0"/>
              </a:rPr>
              <a:t>Explain how to build a portfolio</a:t>
            </a:r>
            <a:endParaRPr kumimoji="0" lang="en-US" sz="2800" b="0" i="0" u="none" strike="noStrike" kern="1200" cap="none" spc="0" normalizeH="0" baseline="0" noProof="0" dirty="0">
              <a:ln>
                <a:noFill/>
              </a:ln>
              <a:solidFill>
                <a:srgbClr val="F4F4F4"/>
              </a:solidFill>
              <a:effectLst/>
              <a:uLnTx/>
              <a:uFillTx/>
              <a:latin typeface="IBM Plex Mono Text" panose="020B0509050203000203" pitchFamily="49" charset="0"/>
            </a:endParaRPr>
          </a:p>
        </p:txBody>
      </p:sp>
      <p:graphicFrame>
        <p:nvGraphicFramePr>
          <p:cNvPr id="10" name="Table R">
            <a:extLst>
              <a:ext uri="{FF2B5EF4-FFF2-40B4-BE49-F238E27FC236}">
                <a16:creationId xmlns:a16="http://schemas.microsoft.com/office/drawing/2014/main" id="{77F5F31C-2DE7-47EF-B789-1AA54F2E753E}"/>
              </a:ext>
            </a:extLst>
          </p:cNvPr>
          <p:cNvGraphicFramePr>
            <a:graphicFrameLocks noGrp="1"/>
          </p:cNvGraphicFramePr>
          <p:nvPr/>
        </p:nvGraphicFramePr>
        <p:xfrm>
          <a:off x="7982712" y="2201323"/>
          <a:ext cx="3291840" cy="384048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720504199"/>
                    </a:ext>
                  </a:extLst>
                </a:gridCol>
              </a:tblGrid>
              <a:tr h="1554480">
                <a:tc>
                  <a:txBody>
                    <a:bodyPr/>
                    <a:lstStyle/>
                    <a:p>
                      <a:endParaRPr lang="en-US" dirty="0">
                        <a:latin typeface="IBM Plex Mono Text" panose="020B0509050203000203" pitchFamily="49" charset="0"/>
                      </a:endParaRPr>
                    </a:p>
                  </a:txBody>
                  <a:tcPr>
                    <a:lnL w="76200" cap="flat" cmpd="sng" algn="ctr">
                      <a:solidFill>
                        <a:schemeClr val="bg1"/>
                      </a:solidFill>
                      <a:prstDash val="solid"/>
                      <a:round/>
                      <a:headEnd type="none" w="med" len="med"/>
                      <a:tailEnd type="none" w="med" len="med"/>
                    </a:lnL>
                    <a:lnR w="12700" cmpd="sng">
                      <a:noFill/>
                    </a:lnR>
                    <a:lnT w="12700" cmpd="sng">
                      <a:noFill/>
                    </a:lnT>
                    <a:lnB w="57150" cap="flat" cmpd="sng" algn="ctr">
                      <a:noFill/>
                      <a:prstDash val="solid"/>
                      <a:round/>
                      <a:headEnd type="none" w="med" len="med"/>
                      <a:tailEnd type="none" w="med" len="med"/>
                    </a:lnB>
                    <a:lnTlToBr w="12700" cmpd="sng">
                      <a:noFill/>
                      <a:prstDash val="solid"/>
                    </a:lnTlToBr>
                    <a:lnBlToTr w="12700" cmpd="sng">
                      <a:noFill/>
                      <a:prstDash val="solid"/>
                    </a:lnBlToTr>
                    <a:solidFill>
                      <a:srgbClr val="F6F2FF"/>
                    </a:solidFill>
                  </a:tcPr>
                </a:tc>
                <a:extLst>
                  <a:ext uri="{0D108BD9-81ED-4DB2-BD59-A6C34878D82A}">
                    <a16:rowId xmlns:a16="http://schemas.microsoft.com/office/drawing/2014/main" val="3606497632"/>
                  </a:ext>
                </a:extLst>
              </a:tr>
              <a:tr h="2286000">
                <a:tc>
                  <a:txBody>
                    <a:bodyPr/>
                    <a:lstStyle/>
                    <a:p>
                      <a:endParaRPr lang="en-US" sz="2400" dirty="0">
                        <a:solidFill>
                          <a:srgbClr val="F4F4F4"/>
                        </a:solidFill>
                        <a:latin typeface="IBM Plex Mono Text" panose="020B0509050203000203" pitchFamily="49" charset="0"/>
                      </a:endParaRPr>
                    </a:p>
                  </a:txBody>
                  <a:tcPr marL="274320" marR="274320" anchor="b">
                    <a:lnL w="76200" cap="flat" cmpd="sng" algn="ctr">
                      <a:solidFill>
                        <a:schemeClr val="bg1"/>
                      </a:solidFill>
                      <a:prstDash val="solid"/>
                      <a:round/>
                      <a:headEnd type="none" w="med" len="med"/>
                      <a:tailEnd type="none" w="med" len="med"/>
                    </a:lnL>
                    <a:lnR w="12700" cmpd="sng">
                      <a:noFill/>
                    </a:lnR>
                    <a:lnT w="571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221057802"/>
                  </a:ext>
                </a:extLst>
              </a:tr>
            </a:tbl>
          </a:graphicData>
        </a:graphic>
      </p:graphicFrame>
      <p:sp>
        <p:nvSpPr>
          <p:cNvPr id="13" name="Rectangle R">
            <a:extLst>
              <a:ext uri="{FF2B5EF4-FFF2-40B4-BE49-F238E27FC236}">
                <a16:creationId xmlns:a16="http://schemas.microsoft.com/office/drawing/2014/main" id="{2574CB8B-ECC3-4D0A-9A68-8511ADCCEF18}"/>
              </a:ext>
            </a:extLst>
          </p:cNvPr>
          <p:cNvSpPr/>
          <p:nvPr/>
        </p:nvSpPr>
        <p:spPr>
          <a:xfrm>
            <a:off x="8183880" y="3759199"/>
            <a:ext cx="2883408" cy="198845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defRPr/>
            </a:pPr>
            <a:r>
              <a:rPr lang="en-US" sz="2800" dirty="0">
                <a:solidFill>
                  <a:srgbClr val="F4F4F4"/>
                </a:solidFill>
                <a:latin typeface="IBM Plex Mono Text"/>
              </a:rPr>
              <a:t>List projects to add to your portfolio</a:t>
            </a:r>
            <a:endParaRPr kumimoji="0" lang="en-US" sz="2800" b="0" i="0" u="none" strike="noStrike" kern="1200" cap="none" spc="0" normalizeH="0" baseline="0" noProof="0" dirty="0">
              <a:ln>
                <a:noFill/>
              </a:ln>
              <a:solidFill>
                <a:srgbClr val="F4F4F4"/>
              </a:solidFill>
              <a:effectLst/>
              <a:uLnTx/>
              <a:uFillTx/>
              <a:latin typeface="IBM Plex Mono Text" panose="020B0509050203000203" pitchFamily="49" charset="0"/>
            </a:endParaRPr>
          </a:p>
        </p:txBody>
      </p:sp>
      <p:pic>
        <p:nvPicPr>
          <p:cNvPr id="14" name="Graphic tool">
            <a:extLst>
              <a:ext uri="{FF2B5EF4-FFF2-40B4-BE49-F238E27FC236}">
                <a16:creationId xmlns:a16="http://schemas.microsoft.com/office/drawing/2014/main" id="{00FB04F2-397E-45E4-B6E1-A1DDB80EC88A}"/>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755648" y="2167128"/>
            <a:ext cx="1645920" cy="1645920"/>
          </a:xfrm>
          <a:prstGeom prst="rect">
            <a:avLst/>
          </a:prstGeom>
        </p:spPr>
      </p:pic>
      <p:pic>
        <p:nvPicPr>
          <p:cNvPr id="17" name="Graphic 16">
            <a:extLst>
              <a:ext uri="{FF2B5EF4-FFF2-40B4-BE49-F238E27FC236}">
                <a16:creationId xmlns:a16="http://schemas.microsoft.com/office/drawing/2014/main" id="{6DE4E265-E624-49AA-A800-7244BD164B8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53111" y="2395728"/>
            <a:ext cx="1085777" cy="1085777"/>
          </a:xfrm>
          <a:prstGeom prst="rect">
            <a:avLst/>
          </a:prstGeom>
        </p:spPr>
      </p:pic>
      <p:pic>
        <p:nvPicPr>
          <p:cNvPr id="18" name="Graphic 17">
            <a:extLst>
              <a:ext uri="{FF2B5EF4-FFF2-40B4-BE49-F238E27FC236}">
                <a16:creationId xmlns:a16="http://schemas.microsoft.com/office/drawing/2014/main" id="{2EFBA85A-9267-40C4-9DF3-F8A11B85107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074341" y="2395728"/>
            <a:ext cx="1093389" cy="1093389"/>
          </a:xfrm>
          <a:prstGeom prst="rect">
            <a:avLst/>
          </a:prstGeom>
        </p:spPr>
      </p:pic>
    </p:spTree>
    <p:extLst>
      <p:ext uri="{BB962C8B-B14F-4D97-AF65-F5344CB8AC3E}">
        <p14:creationId xmlns:p14="http://schemas.microsoft.com/office/powerpoint/2010/main" val="337973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anim calcmode="lin" valueType="num">
                                      <p:cBhvr>
                                        <p:cTn id="8" dur="500" fill="hold"/>
                                        <p:tgtEl>
                                          <p:spTgt spid="28"/>
                                        </p:tgtEl>
                                        <p:attrNameLst>
                                          <p:attrName>ppt_x</p:attrName>
                                        </p:attrNameLst>
                                      </p:cBhvr>
                                      <p:tavLst>
                                        <p:tav tm="0">
                                          <p:val>
                                            <p:strVal val="#ppt_x"/>
                                          </p:val>
                                        </p:tav>
                                        <p:tav tm="100000">
                                          <p:val>
                                            <p:strVal val="#ppt_x"/>
                                          </p:val>
                                        </p:tav>
                                      </p:tavLst>
                                    </p:anim>
                                    <p:anim calcmode="lin" valueType="num">
                                      <p:cBhvr>
                                        <p:cTn id="9" dur="500" fill="hold"/>
                                        <p:tgtEl>
                                          <p:spTgt spid="2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anim calcmode="lin" valueType="num">
                                      <p:cBhvr>
                                        <p:cTn id="13" dur="500" fill="hold"/>
                                        <p:tgtEl>
                                          <p:spTgt spid="47"/>
                                        </p:tgtEl>
                                        <p:attrNameLst>
                                          <p:attrName>ppt_x</p:attrName>
                                        </p:attrNameLst>
                                      </p:cBhvr>
                                      <p:tavLst>
                                        <p:tav tm="0">
                                          <p:val>
                                            <p:strVal val="#ppt_x"/>
                                          </p:val>
                                        </p:tav>
                                        <p:tav tm="100000">
                                          <p:val>
                                            <p:strVal val="#ppt_x"/>
                                          </p:val>
                                        </p:tav>
                                      </p:tavLst>
                                    </p:anim>
                                    <p:anim calcmode="lin" valueType="num">
                                      <p:cBhvr>
                                        <p:cTn id="14" dur="500" fill="hold"/>
                                        <p:tgtEl>
                                          <p:spTgt spid="47"/>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anim calcmode="lin" valueType="num">
                                      <p:cBhvr>
                                        <p:cTn id="18" dur="500" fill="hold"/>
                                        <p:tgtEl>
                                          <p:spTgt spid="10"/>
                                        </p:tgtEl>
                                        <p:attrNameLst>
                                          <p:attrName>ppt_x</p:attrName>
                                        </p:attrNameLst>
                                      </p:cBhvr>
                                      <p:tavLst>
                                        <p:tav tm="0">
                                          <p:val>
                                            <p:strVal val="#ppt_x"/>
                                          </p:val>
                                        </p:tav>
                                        <p:tav tm="100000">
                                          <p:val>
                                            <p:strVal val="#ppt_x"/>
                                          </p:val>
                                        </p:tav>
                                      </p:tavLst>
                                    </p:anim>
                                    <p:anim calcmode="lin" valueType="num">
                                      <p:cBhvr>
                                        <p:cTn id="19" dur="5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left)">
                                      <p:cBhvr>
                                        <p:cTn id="24" dur="1000"/>
                                        <p:tgtEl>
                                          <p:spTgt spid="44"/>
                                        </p:tgtEl>
                                      </p:cBhvr>
                                    </p:animEffect>
                                  </p:childTnLst>
                                </p:cTn>
                              </p:par>
                              <p:par>
                                <p:cTn id="25" presetID="10"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wipe(left)">
                                      <p:cBhvr>
                                        <p:cTn id="32" dur="1000"/>
                                        <p:tgtEl>
                                          <p:spTgt spid="45"/>
                                        </p:tgtEl>
                                      </p:cBhvr>
                                    </p:animEffect>
                                  </p:childTnLst>
                                </p:cTn>
                              </p:par>
                              <p:par>
                                <p:cTn id="33" presetID="10"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1000"/>
                                        <p:tgtEl>
                                          <p:spTgt spid="13"/>
                                        </p:tgtEl>
                                      </p:cBhvr>
                                    </p:animEffect>
                                  </p:childTnLst>
                                </p:cTn>
                              </p:par>
                              <p:par>
                                <p:cTn id="41" presetID="10"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525F-7CB4-4C06-B037-C81D2DED9B80}"/>
              </a:ext>
            </a:extLst>
          </p:cNvPr>
          <p:cNvSpPr>
            <a:spLocks noGrp="1"/>
          </p:cNvSpPr>
          <p:nvPr>
            <p:ph type="title"/>
          </p:nvPr>
        </p:nvSpPr>
        <p:spPr/>
        <p:txBody>
          <a:bodyPr>
            <a:normAutofit/>
          </a:bodyPr>
          <a:lstStyle/>
          <a:p>
            <a:r>
              <a:rPr lang="en-US" sz="4000" dirty="0">
                <a:solidFill>
                  <a:srgbClr val="005493"/>
                </a:solidFill>
                <a:latin typeface="IBM Plex Mono SemiBold"/>
              </a:rPr>
              <a:t>Courses and degrees</a:t>
            </a:r>
            <a:endParaRPr lang="en-US" sz="4000" dirty="0">
              <a:solidFill>
                <a:srgbClr val="005493"/>
              </a:solidFill>
              <a:latin typeface="IBM Plex Mono SemiBold" panose="020B0509050203000203" pitchFamily="49" charset="77"/>
            </a:endParaRPr>
          </a:p>
        </p:txBody>
      </p:sp>
      <p:sp>
        <p:nvSpPr>
          <p:cNvPr id="22" name="Title 1">
            <a:extLst>
              <a:ext uri="{FF2B5EF4-FFF2-40B4-BE49-F238E27FC236}">
                <a16:creationId xmlns:a16="http://schemas.microsoft.com/office/drawing/2014/main" id="{1B40C7B3-1497-2948-ABD1-16C786A93BE9}"/>
              </a:ext>
            </a:extLst>
          </p:cNvPr>
          <p:cNvSpPr txBox="1">
            <a:spLocks/>
          </p:cNvSpPr>
          <p:nvPr/>
        </p:nvSpPr>
        <p:spPr>
          <a:xfrm>
            <a:off x="4924926" y="2129600"/>
            <a:ext cx="6140471" cy="3197373"/>
          </a:xfrm>
          <a:prstGeom prst="rect">
            <a:avLst/>
          </a:prstGeom>
          <a:solidFill>
            <a:srgbClr val="F3F3F3"/>
          </a:solidFill>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marL="457200" indent="-457200">
              <a:lnSpc>
                <a:spcPct val="100000"/>
              </a:lnSpc>
              <a:buFont typeface="Wingdings" panose="05000000000000000000" pitchFamily="2" charset="2"/>
              <a:buChar char="§"/>
            </a:pPr>
            <a:r>
              <a:rPr lang="en-US" sz="2800" dirty="0">
                <a:solidFill>
                  <a:srgbClr val="0070C0"/>
                </a:solidFill>
                <a:latin typeface="IBM Plex Mono Text" panose="020B0509050203000203" pitchFamily="49" charset="0"/>
              </a:rPr>
              <a:t>Courses can equip you with             job-oriented skills</a:t>
            </a:r>
            <a:br>
              <a:rPr lang="en-US" sz="2800" dirty="0">
                <a:solidFill>
                  <a:srgbClr val="0070C0"/>
                </a:solidFill>
                <a:latin typeface="IBM Plex Mono Text" panose="020B0509050203000203" pitchFamily="49" charset="0"/>
              </a:rPr>
            </a:br>
            <a:endParaRPr lang="en-US" sz="2800" dirty="0">
              <a:solidFill>
                <a:srgbClr val="0070C0"/>
              </a:solidFill>
              <a:latin typeface="IBM Plex Mono Text" panose="020B0509050203000203" pitchFamily="49" charset="0"/>
            </a:endParaRPr>
          </a:p>
          <a:p>
            <a:pPr marL="457200" indent="-457200">
              <a:lnSpc>
                <a:spcPct val="100000"/>
              </a:lnSpc>
              <a:buFont typeface="Wingdings" panose="05000000000000000000" pitchFamily="2" charset="2"/>
              <a:buChar char="§"/>
            </a:pPr>
            <a:r>
              <a:rPr lang="en-US" sz="2800" dirty="0">
                <a:solidFill>
                  <a:srgbClr val="0070C0"/>
                </a:solidFill>
                <a:latin typeface="IBM Plex Mono Text" panose="020B0509050203000203" pitchFamily="49" charset="0"/>
              </a:rPr>
              <a:t>A professional portfolio can    highlight your skills effectively</a:t>
            </a:r>
          </a:p>
        </p:txBody>
      </p:sp>
      <p:cxnSp>
        <p:nvCxnSpPr>
          <p:cNvPr id="7" name="Straight Connector 6">
            <a:extLst>
              <a:ext uri="{FF2B5EF4-FFF2-40B4-BE49-F238E27FC236}">
                <a16:creationId xmlns:a16="http://schemas.microsoft.com/office/drawing/2014/main" id="{4920C57B-C48B-654A-859A-523EEE7DF3F7}"/>
              </a:ext>
            </a:extLst>
          </p:cNvPr>
          <p:cNvCxnSpPr/>
          <p:nvPr/>
        </p:nvCxnSpPr>
        <p:spPr>
          <a:xfrm>
            <a:off x="838200" y="1342663"/>
            <a:ext cx="10227197"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AA039471-6B5F-7642-A065-7BC7CEF9C77C}"/>
              </a:ext>
            </a:extLst>
          </p:cNvPr>
          <p:cNvPicPr>
            <a:picLocks noChangeAspect="1"/>
          </p:cNvPicPr>
          <p:nvPr/>
        </p:nvPicPr>
        <p:blipFill>
          <a:blip r:embed="rId4"/>
          <a:srcRect/>
          <a:stretch/>
        </p:blipFill>
        <p:spPr>
          <a:xfrm>
            <a:off x="581880" y="2090710"/>
            <a:ext cx="4182624" cy="3271558"/>
          </a:xfrm>
          <a:prstGeom prst="rect">
            <a:avLst/>
          </a:prstGeom>
          <a:ln>
            <a:noFill/>
          </a:ln>
        </p:spPr>
      </p:pic>
    </p:spTree>
    <p:custDataLst>
      <p:tags r:id="rId1"/>
    </p:custDataLst>
    <p:extLst>
      <p:ext uri="{BB962C8B-B14F-4D97-AF65-F5344CB8AC3E}">
        <p14:creationId xmlns:p14="http://schemas.microsoft.com/office/powerpoint/2010/main" val="175118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bg/>
                                          </p:spTgt>
                                        </p:tgtEl>
                                        <p:attrNameLst>
                                          <p:attrName>style.visibility</p:attrName>
                                        </p:attrNameLst>
                                      </p:cBhvr>
                                      <p:to>
                                        <p:strVal val="visible"/>
                                      </p:to>
                                    </p:set>
                                    <p:animEffect transition="in" filter="fade">
                                      <p:cBhvr>
                                        <p:cTn id="12" dur="500"/>
                                        <p:tgtEl>
                                          <p:spTgt spid="22">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
                                            <p:txEl>
                                              <p:pRg st="0" end="0"/>
                                            </p:txEl>
                                          </p:spTgt>
                                        </p:tgtEl>
                                        <p:attrNameLst>
                                          <p:attrName>style.visibility</p:attrName>
                                        </p:attrNameLst>
                                      </p:cBhvr>
                                      <p:to>
                                        <p:strVal val="visible"/>
                                      </p:to>
                                    </p:set>
                                    <p:animEffect transition="in" filter="fade">
                                      <p:cBhvr>
                                        <p:cTn id="15" dur="500"/>
                                        <p:tgtEl>
                                          <p:spTgt spid="2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2">
                                            <p:txEl>
                                              <p:pRg st="1" end="1"/>
                                            </p:txEl>
                                          </p:spTgt>
                                        </p:tgtEl>
                                        <p:attrNameLst>
                                          <p:attrName>style.visibility</p:attrName>
                                        </p:attrNameLst>
                                      </p:cBhvr>
                                      <p:to>
                                        <p:strVal val="visible"/>
                                      </p:to>
                                    </p:set>
                                    <p:animEffect transition="in" filter="fade">
                                      <p:cBhvr>
                                        <p:cTn id="20" dur="500"/>
                                        <p:tgtEl>
                                          <p:spTgt spid="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3525F-7CB4-4C06-B037-C81D2DED9B80}"/>
              </a:ext>
            </a:extLst>
          </p:cNvPr>
          <p:cNvSpPr>
            <a:spLocks noGrp="1"/>
          </p:cNvSpPr>
          <p:nvPr>
            <p:ph type="title"/>
          </p:nvPr>
        </p:nvSpPr>
        <p:spPr/>
        <p:txBody>
          <a:bodyPr>
            <a:normAutofit/>
          </a:bodyPr>
          <a:lstStyle/>
          <a:p>
            <a:r>
              <a:rPr lang="en-US" sz="4000" dirty="0">
                <a:solidFill>
                  <a:srgbClr val="005493"/>
                </a:solidFill>
                <a:latin typeface="IBM Plex Mono SemiBold" panose="020B0509050203000203" pitchFamily="49" charset="77"/>
              </a:rPr>
              <a:t>What are employers looking for?</a:t>
            </a:r>
          </a:p>
        </p:txBody>
      </p:sp>
      <p:cxnSp>
        <p:nvCxnSpPr>
          <p:cNvPr id="10" name="Straight Connector 9">
            <a:extLst>
              <a:ext uri="{FF2B5EF4-FFF2-40B4-BE49-F238E27FC236}">
                <a16:creationId xmlns:a16="http://schemas.microsoft.com/office/drawing/2014/main" id="{65F3B97E-69FF-5A4C-B291-B92950C337D4}"/>
              </a:ext>
            </a:extLst>
          </p:cNvPr>
          <p:cNvCxnSpPr/>
          <p:nvPr/>
        </p:nvCxnSpPr>
        <p:spPr>
          <a:xfrm>
            <a:off x="838200" y="1342663"/>
            <a:ext cx="10227197"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6978E96-F726-6246-AF5B-40296C113D5B}"/>
              </a:ext>
            </a:extLst>
          </p:cNvPr>
          <p:cNvSpPr txBox="1"/>
          <p:nvPr/>
        </p:nvSpPr>
        <p:spPr>
          <a:xfrm>
            <a:off x="6365289" y="2076770"/>
            <a:ext cx="4535180" cy="3195135"/>
          </a:xfrm>
          <a:prstGeom prst="rect">
            <a:avLst/>
          </a:prstGeom>
          <a:solidFill>
            <a:schemeClr val="bg1">
              <a:lumMod val="95000"/>
            </a:schemeClr>
          </a:solidFill>
        </p:spPr>
        <p:txBody>
          <a:bodyPr wrap="square" rtlCol="0" anchor="ctr">
            <a:noAutofit/>
          </a:bodyPr>
          <a:lstStyle/>
          <a:p>
            <a:pPr marL="342900" indent="-342900">
              <a:lnSpc>
                <a:spcPct val="120000"/>
              </a:lnSpc>
              <a:buFont typeface="Wingdings" panose="05000000000000000000" pitchFamily="2" charset="2"/>
              <a:buChar char="§"/>
            </a:pPr>
            <a:r>
              <a:rPr lang="en-US" sz="2400" dirty="0">
                <a:solidFill>
                  <a:srgbClr val="0070C0"/>
                </a:solidFill>
                <a:latin typeface="IBM Plex Mono Text" panose="020B0509050203000203" pitchFamily="49" charset="0"/>
              </a:rPr>
              <a:t>Final degree project </a:t>
            </a:r>
          </a:p>
          <a:p>
            <a:pPr marL="342900" indent="-342900">
              <a:lnSpc>
                <a:spcPct val="120000"/>
              </a:lnSpc>
              <a:buFont typeface="Wingdings" panose="05000000000000000000" pitchFamily="2" charset="2"/>
              <a:buChar char="§"/>
            </a:pPr>
            <a:r>
              <a:rPr lang="en-US" sz="2400" dirty="0">
                <a:solidFill>
                  <a:srgbClr val="0070C0"/>
                </a:solidFill>
                <a:latin typeface="IBM Plex Mono Text" panose="020B0509050203000203" pitchFamily="49" charset="0"/>
              </a:rPr>
              <a:t>Research papers</a:t>
            </a:r>
          </a:p>
          <a:p>
            <a:pPr marL="342900" indent="-342900">
              <a:lnSpc>
                <a:spcPct val="120000"/>
              </a:lnSpc>
              <a:buFont typeface="Wingdings" panose="05000000000000000000" pitchFamily="2" charset="2"/>
              <a:buChar char="§"/>
            </a:pPr>
            <a:r>
              <a:rPr lang="en-US" sz="2400" dirty="0">
                <a:solidFill>
                  <a:srgbClr val="0070C0"/>
                </a:solidFill>
                <a:latin typeface="IBM Plex Mono Text" panose="020B0509050203000203" pitchFamily="49" charset="0"/>
              </a:rPr>
              <a:t>Freelance experience </a:t>
            </a:r>
          </a:p>
          <a:p>
            <a:pPr marL="342900" indent="-342900">
              <a:lnSpc>
                <a:spcPct val="120000"/>
              </a:lnSpc>
              <a:buFont typeface="Wingdings" panose="05000000000000000000" pitchFamily="2" charset="2"/>
              <a:buChar char="§"/>
            </a:pPr>
            <a:r>
              <a:rPr lang="en-US" sz="2400" dirty="0">
                <a:solidFill>
                  <a:srgbClr val="0070C0"/>
                </a:solidFill>
                <a:latin typeface="IBM Plex Mono Text" panose="020B0509050203000203" pitchFamily="49" charset="0"/>
              </a:rPr>
              <a:t>Internship experience </a:t>
            </a:r>
          </a:p>
          <a:p>
            <a:pPr marL="342900" indent="-342900">
              <a:lnSpc>
                <a:spcPct val="120000"/>
              </a:lnSpc>
              <a:buFont typeface="Wingdings" panose="05000000000000000000" pitchFamily="2" charset="2"/>
              <a:buChar char="§"/>
            </a:pPr>
            <a:r>
              <a:rPr lang="en-US" sz="2400" dirty="0">
                <a:solidFill>
                  <a:srgbClr val="0070C0"/>
                </a:solidFill>
                <a:latin typeface="IBM Plex Mono Text" panose="020B0509050203000203" pitchFamily="49" charset="0"/>
              </a:rPr>
              <a:t>Project using real-world data sets</a:t>
            </a:r>
          </a:p>
        </p:txBody>
      </p:sp>
      <p:pic>
        <p:nvPicPr>
          <p:cNvPr id="8" name="Picture 7">
            <a:extLst>
              <a:ext uri="{FF2B5EF4-FFF2-40B4-BE49-F238E27FC236}">
                <a16:creationId xmlns:a16="http://schemas.microsoft.com/office/drawing/2014/main" id="{5F494D49-B00B-A640-9429-E446CBA26B9F}"/>
              </a:ext>
            </a:extLst>
          </p:cNvPr>
          <p:cNvPicPr>
            <a:picLocks noChangeAspect="1"/>
          </p:cNvPicPr>
          <p:nvPr/>
        </p:nvPicPr>
        <p:blipFill>
          <a:blip r:embed="rId4"/>
          <a:stretch>
            <a:fillRect/>
          </a:stretch>
        </p:blipFill>
        <p:spPr>
          <a:xfrm>
            <a:off x="957140" y="1673260"/>
            <a:ext cx="4869572" cy="4002153"/>
          </a:xfrm>
          <a:prstGeom prst="rect">
            <a:avLst/>
          </a:prstGeom>
        </p:spPr>
      </p:pic>
    </p:spTree>
    <p:custDataLst>
      <p:tags r:id="rId1"/>
    </p:custDataLst>
    <p:extLst>
      <p:ext uri="{BB962C8B-B14F-4D97-AF65-F5344CB8AC3E}">
        <p14:creationId xmlns:p14="http://schemas.microsoft.com/office/powerpoint/2010/main" val="200143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animEffect transition="in" filter="fade">
                                      <p:cBhvr>
                                        <p:cTn id="7" dur="500"/>
                                        <p:tgtEl>
                                          <p:spTgt spid="1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500"/>
                                        <p:tgtEl>
                                          <p:spTgt spid="14">
                                            <p:txEl>
                                              <p:pRg st="0" end="0"/>
                                            </p:txEl>
                                          </p:spTgt>
                                        </p:tgtEl>
                                      </p:cBhvr>
                                    </p:animEffect>
                                  </p:childTnLst>
                                </p:cTn>
                              </p:par>
                              <p:par>
                                <p:cTn id="11" presetID="10" presetClass="entr" presetSubtype="0" fill="hold" grpId="0" nodeType="withEffect">
                                  <p:stCondLst>
                                    <p:cond delay="1000"/>
                                  </p:stCondLst>
                                  <p:childTnLst>
                                    <p:set>
                                      <p:cBhvr>
                                        <p:cTn id="12" dur="1" fill="hold">
                                          <p:stCondLst>
                                            <p:cond delay="0"/>
                                          </p:stCondLst>
                                        </p:cTn>
                                        <p:tgtEl>
                                          <p:spTgt spid="14">
                                            <p:txEl>
                                              <p:pRg st="1" end="1"/>
                                            </p:txEl>
                                          </p:spTgt>
                                        </p:tgtEl>
                                        <p:attrNameLst>
                                          <p:attrName>style.visibility</p:attrName>
                                        </p:attrNameLst>
                                      </p:cBhvr>
                                      <p:to>
                                        <p:strVal val="visible"/>
                                      </p:to>
                                    </p:set>
                                    <p:animEffect transition="in" filter="fade">
                                      <p:cBhvr>
                                        <p:cTn id="13" dur="500"/>
                                        <p:tgtEl>
                                          <p:spTgt spid="1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xEl>
                                              <p:pRg st="2" end="2"/>
                                            </p:txEl>
                                          </p:spTgt>
                                        </p:tgtEl>
                                        <p:attrNameLst>
                                          <p:attrName>style.visibility</p:attrName>
                                        </p:attrNameLst>
                                      </p:cBhvr>
                                      <p:to>
                                        <p:strVal val="visible"/>
                                      </p:to>
                                    </p:set>
                                    <p:animEffect transition="in" filter="fade">
                                      <p:cBhvr>
                                        <p:cTn id="18" dur="500"/>
                                        <p:tgtEl>
                                          <p:spTgt spid="1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xEl>
                                              <p:pRg st="3" end="3"/>
                                            </p:txEl>
                                          </p:spTgt>
                                        </p:tgtEl>
                                        <p:attrNameLst>
                                          <p:attrName>style.visibility</p:attrName>
                                        </p:attrNameLst>
                                      </p:cBhvr>
                                      <p:to>
                                        <p:strVal val="visible"/>
                                      </p:to>
                                    </p:set>
                                    <p:animEffect transition="in" filter="fade">
                                      <p:cBhvr>
                                        <p:cTn id="23" dur="500"/>
                                        <p:tgtEl>
                                          <p:spTgt spid="1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xEl>
                                              <p:pRg st="4" end="4"/>
                                            </p:txEl>
                                          </p:spTgt>
                                        </p:tgtEl>
                                        <p:attrNameLst>
                                          <p:attrName>style.visibility</p:attrName>
                                        </p:attrNameLst>
                                      </p:cBhvr>
                                      <p:to>
                                        <p:strVal val="visible"/>
                                      </p:to>
                                    </p:set>
                                    <p:animEffect transition="in" filter="fade">
                                      <p:cBhvr>
                                        <p:cTn id="28"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0AA81C6-ABF9-1A44-A5E1-77247919A87C}"/>
              </a:ext>
            </a:extLst>
          </p:cNvPr>
          <p:cNvCxnSpPr/>
          <p:nvPr/>
        </p:nvCxnSpPr>
        <p:spPr>
          <a:xfrm>
            <a:off x="838200" y="1342663"/>
            <a:ext cx="10227197"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2EE1FD49-41D1-9A44-9630-C87CDF8A1F86}"/>
              </a:ext>
            </a:extLst>
          </p:cNvPr>
          <p:cNvSpPr txBox="1">
            <a:spLocks/>
          </p:cNvSpPr>
          <p:nvPr/>
        </p:nvSpPr>
        <p:spPr>
          <a:xfrm>
            <a:off x="838201" y="1328013"/>
            <a:ext cx="10515599" cy="12003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a:lnSpc>
                <a:spcPct val="120000"/>
              </a:lnSpc>
            </a:pPr>
            <a:endParaRPr lang="en-US" sz="2000" dirty="0"/>
          </a:p>
        </p:txBody>
      </p:sp>
      <p:sp>
        <p:nvSpPr>
          <p:cNvPr id="13" name="Title 1">
            <a:extLst>
              <a:ext uri="{FF2B5EF4-FFF2-40B4-BE49-F238E27FC236}">
                <a16:creationId xmlns:a16="http://schemas.microsoft.com/office/drawing/2014/main" id="{6AA409E5-C49A-8644-88CF-ADC5B6D846A0}"/>
              </a:ext>
            </a:extLst>
          </p:cNvPr>
          <p:cNvSpPr>
            <a:spLocks noGrp="1"/>
          </p:cNvSpPr>
          <p:nvPr>
            <p:ph type="title"/>
          </p:nvPr>
        </p:nvSpPr>
        <p:spPr>
          <a:xfrm>
            <a:off x="716222" y="349983"/>
            <a:ext cx="10759555" cy="1325563"/>
          </a:xfrm>
        </p:spPr>
        <p:txBody>
          <a:bodyPr>
            <a:normAutofit/>
          </a:bodyPr>
          <a:lstStyle/>
          <a:p>
            <a:r>
              <a:rPr lang="en-US" sz="4000" dirty="0">
                <a:solidFill>
                  <a:srgbClr val="005493"/>
                </a:solidFill>
                <a:latin typeface="IBM Plex Mono SemiBold" panose="020B0509050203000203" pitchFamily="49" charset="77"/>
              </a:rPr>
              <a:t>Ideas for adding to the portfolio</a:t>
            </a:r>
          </a:p>
        </p:txBody>
      </p:sp>
      <p:sp>
        <p:nvSpPr>
          <p:cNvPr id="2" name="TextBox 1">
            <a:extLst>
              <a:ext uri="{FF2B5EF4-FFF2-40B4-BE49-F238E27FC236}">
                <a16:creationId xmlns:a16="http://schemas.microsoft.com/office/drawing/2014/main" id="{C8DA7C6E-7FA6-3D44-B433-103337AB27B7}"/>
              </a:ext>
            </a:extLst>
          </p:cNvPr>
          <p:cNvSpPr txBox="1"/>
          <p:nvPr/>
        </p:nvSpPr>
        <p:spPr>
          <a:xfrm>
            <a:off x="731176" y="4754880"/>
            <a:ext cx="2660072" cy="830997"/>
          </a:xfrm>
          <a:prstGeom prst="rect">
            <a:avLst/>
          </a:prstGeom>
          <a:noFill/>
        </p:spPr>
        <p:txBody>
          <a:bodyPr wrap="square" rtlCol="0">
            <a:spAutoFit/>
          </a:bodyPr>
          <a:lstStyle/>
          <a:p>
            <a:pPr algn="ctr"/>
            <a:r>
              <a:rPr lang="en-US" sz="2400" dirty="0">
                <a:solidFill>
                  <a:srgbClr val="0070C0"/>
                </a:solidFill>
                <a:latin typeface="IBM Plex Mono Text" panose="020B0509050203000203" pitchFamily="49" charset="0"/>
              </a:rPr>
              <a:t>Replicating research</a:t>
            </a:r>
          </a:p>
        </p:txBody>
      </p:sp>
      <p:sp>
        <p:nvSpPr>
          <p:cNvPr id="20" name="TextBox 19">
            <a:extLst>
              <a:ext uri="{FF2B5EF4-FFF2-40B4-BE49-F238E27FC236}">
                <a16:creationId xmlns:a16="http://schemas.microsoft.com/office/drawing/2014/main" id="{73E83184-D70B-B54C-B61F-89A45B3CBC82}"/>
              </a:ext>
            </a:extLst>
          </p:cNvPr>
          <p:cNvSpPr txBox="1"/>
          <p:nvPr/>
        </p:nvSpPr>
        <p:spPr>
          <a:xfrm>
            <a:off x="3761081" y="4803035"/>
            <a:ext cx="2373958" cy="461665"/>
          </a:xfrm>
          <a:prstGeom prst="rect">
            <a:avLst/>
          </a:prstGeom>
          <a:noFill/>
        </p:spPr>
        <p:txBody>
          <a:bodyPr wrap="square" rtlCol="0">
            <a:spAutoFit/>
          </a:bodyPr>
          <a:lstStyle/>
          <a:p>
            <a:pPr algn="ctr"/>
            <a:r>
              <a:rPr lang="en-US" sz="2400" dirty="0">
                <a:solidFill>
                  <a:srgbClr val="0070C0"/>
                </a:solidFill>
                <a:latin typeface="IBM Plex Mono Text" panose="020B0509050203000203" pitchFamily="49" charset="0"/>
              </a:rPr>
              <a:t>Competitions </a:t>
            </a:r>
          </a:p>
        </p:txBody>
      </p:sp>
      <p:sp>
        <p:nvSpPr>
          <p:cNvPr id="23" name="TextBox 22">
            <a:extLst>
              <a:ext uri="{FF2B5EF4-FFF2-40B4-BE49-F238E27FC236}">
                <a16:creationId xmlns:a16="http://schemas.microsoft.com/office/drawing/2014/main" id="{8A951BE5-1156-5D4B-A059-BF85142EC622}"/>
              </a:ext>
            </a:extLst>
          </p:cNvPr>
          <p:cNvSpPr txBox="1"/>
          <p:nvPr/>
        </p:nvSpPr>
        <p:spPr>
          <a:xfrm>
            <a:off x="6347775" y="4754880"/>
            <a:ext cx="2115416" cy="461665"/>
          </a:xfrm>
          <a:prstGeom prst="rect">
            <a:avLst/>
          </a:prstGeom>
          <a:noFill/>
        </p:spPr>
        <p:txBody>
          <a:bodyPr wrap="square" rtlCol="0">
            <a:spAutoFit/>
          </a:bodyPr>
          <a:lstStyle/>
          <a:p>
            <a:pPr algn="ctr"/>
            <a:r>
              <a:rPr lang="en-US" sz="2400" dirty="0">
                <a:solidFill>
                  <a:srgbClr val="0070C0"/>
                </a:solidFill>
                <a:latin typeface="IBM Plex Mono Text" panose="020B0509050203000203" pitchFamily="49" charset="0"/>
              </a:rPr>
              <a:t>Blogs and vlogs</a:t>
            </a:r>
          </a:p>
        </p:txBody>
      </p:sp>
      <p:sp>
        <p:nvSpPr>
          <p:cNvPr id="35" name="TextBox 34">
            <a:extLst>
              <a:ext uri="{FF2B5EF4-FFF2-40B4-BE49-F238E27FC236}">
                <a16:creationId xmlns:a16="http://schemas.microsoft.com/office/drawing/2014/main" id="{39BCE147-BBFB-2349-8AE1-8C303CB6499C}"/>
              </a:ext>
            </a:extLst>
          </p:cNvPr>
          <p:cNvSpPr txBox="1"/>
          <p:nvPr/>
        </p:nvSpPr>
        <p:spPr>
          <a:xfrm>
            <a:off x="8622796" y="4754880"/>
            <a:ext cx="2539737" cy="461665"/>
          </a:xfrm>
          <a:prstGeom prst="rect">
            <a:avLst/>
          </a:prstGeom>
          <a:noFill/>
        </p:spPr>
        <p:txBody>
          <a:bodyPr wrap="square" rtlCol="0">
            <a:spAutoFit/>
          </a:bodyPr>
          <a:lstStyle/>
          <a:p>
            <a:pPr algn="ctr"/>
            <a:r>
              <a:rPr lang="en-US" sz="2400" dirty="0">
                <a:solidFill>
                  <a:srgbClr val="0070C0"/>
                </a:solidFill>
                <a:latin typeface="IBM Plex Mono Text" panose="020B0509050203000203" pitchFamily="49" charset="0"/>
              </a:rPr>
              <a:t>Hobby projects</a:t>
            </a:r>
          </a:p>
        </p:txBody>
      </p:sp>
      <p:grpSp>
        <p:nvGrpSpPr>
          <p:cNvPr id="21" name="Group 20">
            <a:extLst>
              <a:ext uri="{FF2B5EF4-FFF2-40B4-BE49-F238E27FC236}">
                <a16:creationId xmlns:a16="http://schemas.microsoft.com/office/drawing/2014/main" id="{81257A52-CE03-8D49-A7B6-298B364C7359}"/>
              </a:ext>
            </a:extLst>
          </p:cNvPr>
          <p:cNvGrpSpPr>
            <a:grpSpLocks noChangeAspect="1"/>
          </p:cNvGrpSpPr>
          <p:nvPr/>
        </p:nvGrpSpPr>
        <p:grpSpPr>
          <a:xfrm>
            <a:off x="4362805" y="2367383"/>
            <a:ext cx="1343314" cy="2308152"/>
            <a:chOff x="3334874" y="1891276"/>
            <a:chExt cx="1992239" cy="3423169"/>
          </a:xfrm>
        </p:grpSpPr>
        <p:grpSp>
          <p:nvGrpSpPr>
            <p:cNvPr id="22" name="Group 21">
              <a:extLst>
                <a:ext uri="{FF2B5EF4-FFF2-40B4-BE49-F238E27FC236}">
                  <a16:creationId xmlns:a16="http://schemas.microsoft.com/office/drawing/2014/main" id="{2C8BFE94-B85D-FF4D-93DA-F058CE0959D1}"/>
                </a:ext>
              </a:extLst>
            </p:cNvPr>
            <p:cNvGrpSpPr/>
            <p:nvPr/>
          </p:nvGrpSpPr>
          <p:grpSpPr>
            <a:xfrm>
              <a:off x="3334874" y="1891276"/>
              <a:ext cx="1632541" cy="3423169"/>
              <a:chOff x="567590" y="576367"/>
              <a:chExt cx="984832" cy="2111460"/>
            </a:xfrm>
          </p:grpSpPr>
          <p:sp>
            <p:nvSpPr>
              <p:cNvPr id="31" name="Oval 30">
                <a:extLst>
                  <a:ext uri="{FF2B5EF4-FFF2-40B4-BE49-F238E27FC236}">
                    <a16:creationId xmlns:a16="http://schemas.microsoft.com/office/drawing/2014/main" id="{70AABBC2-4A10-1F4B-BAAB-327ECC95E37F}"/>
                  </a:ext>
                </a:extLst>
              </p:cNvPr>
              <p:cNvSpPr>
                <a:spLocks noChangeAspect="1"/>
              </p:cNvSpPr>
              <p:nvPr/>
            </p:nvSpPr>
            <p:spPr>
              <a:xfrm>
                <a:off x="960298" y="576367"/>
                <a:ext cx="393920" cy="393192"/>
              </a:xfrm>
              <a:prstGeom prst="ellipse">
                <a:avLst/>
              </a:prstGeom>
              <a:solidFill>
                <a:srgbClr val="5FD3D2"/>
              </a:solidFill>
              <a:ln>
                <a:solidFill>
                  <a:srgbClr val="5FD3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E6B64EA2-D0CD-AF4E-AD11-C3525B07C8C4}"/>
                  </a:ext>
                </a:extLst>
              </p:cNvPr>
              <p:cNvGrpSpPr/>
              <p:nvPr/>
            </p:nvGrpSpPr>
            <p:grpSpPr>
              <a:xfrm>
                <a:off x="567590" y="581101"/>
                <a:ext cx="984832" cy="2106726"/>
                <a:chOff x="567590" y="581101"/>
                <a:chExt cx="984832" cy="2106726"/>
              </a:xfrm>
            </p:grpSpPr>
            <p:pic>
              <p:nvPicPr>
                <p:cNvPr id="33" name="Picture 32">
                  <a:extLst>
                    <a:ext uri="{FF2B5EF4-FFF2-40B4-BE49-F238E27FC236}">
                      <a16:creationId xmlns:a16="http://schemas.microsoft.com/office/drawing/2014/main" id="{80D234CE-D01D-EE48-8E1B-9E52CEEA0040}"/>
                    </a:ext>
                  </a:extLst>
                </p:cNvPr>
                <p:cNvPicPr>
                  <a:picLocks noChangeAspect="1"/>
                </p:cNvPicPr>
                <p:nvPr/>
              </p:nvPicPr>
              <p:blipFill rotWithShape="1">
                <a:blip r:embed="rId4"/>
                <a:srcRect l="12578" t="17793" r="23612" b="34072"/>
                <a:stretch/>
              </p:blipFill>
              <p:spPr>
                <a:xfrm rot="3740875" flipH="1" flipV="1">
                  <a:off x="433974" y="1252057"/>
                  <a:ext cx="1052649" cy="785418"/>
                </a:xfrm>
                <a:prstGeom prst="rect">
                  <a:avLst/>
                </a:prstGeom>
              </p:spPr>
            </p:pic>
            <p:pic>
              <p:nvPicPr>
                <p:cNvPr id="34" name="Graphic 33">
                  <a:extLst>
                    <a:ext uri="{FF2B5EF4-FFF2-40B4-BE49-F238E27FC236}">
                      <a16:creationId xmlns:a16="http://schemas.microsoft.com/office/drawing/2014/main" id="{F9809187-F8B0-504E-89DF-9C795380DCC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4297" y="581101"/>
                  <a:ext cx="978125" cy="2106726"/>
                </a:xfrm>
                <a:prstGeom prst="rect">
                  <a:avLst/>
                </a:prstGeom>
              </p:spPr>
            </p:pic>
          </p:grpSp>
        </p:grpSp>
        <p:pic>
          <p:nvPicPr>
            <p:cNvPr id="24" name="Graphic 23" descr="Ribbon">
              <a:extLst>
                <a:ext uri="{FF2B5EF4-FFF2-40B4-BE49-F238E27FC236}">
                  <a16:creationId xmlns:a16="http://schemas.microsoft.com/office/drawing/2014/main" id="{8911F0D2-A545-2F45-81E1-C1CE2CDD624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20328044">
              <a:off x="3949528" y="2565227"/>
              <a:ext cx="1320973" cy="1320973"/>
            </a:xfrm>
            <a:prstGeom prst="rect">
              <a:avLst/>
            </a:prstGeom>
          </p:spPr>
        </p:pic>
        <p:pic>
          <p:nvPicPr>
            <p:cNvPr id="25" name="Graphic 24" descr="Ribbon">
              <a:extLst>
                <a:ext uri="{FF2B5EF4-FFF2-40B4-BE49-F238E27FC236}">
                  <a16:creationId xmlns:a16="http://schemas.microsoft.com/office/drawing/2014/main" id="{25F4021D-6970-444D-B13B-03AA7EC2D17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rot="20328044">
              <a:off x="4006140" y="2597475"/>
              <a:ext cx="1320973" cy="1320973"/>
            </a:xfrm>
            <a:prstGeom prst="rect">
              <a:avLst/>
            </a:prstGeom>
          </p:spPr>
        </p:pic>
        <p:sp>
          <p:nvSpPr>
            <p:cNvPr id="26" name="Oval 25">
              <a:extLst>
                <a:ext uri="{FF2B5EF4-FFF2-40B4-BE49-F238E27FC236}">
                  <a16:creationId xmlns:a16="http://schemas.microsoft.com/office/drawing/2014/main" id="{512A2D57-3F68-D944-BBF0-C99676977536}"/>
                </a:ext>
              </a:extLst>
            </p:cNvPr>
            <p:cNvSpPr/>
            <p:nvPr/>
          </p:nvSpPr>
          <p:spPr>
            <a:xfrm>
              <a:off x="4282208" y="2779585"/>
              <a:ext cx="573741" cy="5645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3BE56778-BBC2-7C45-8081-E112F0184457}"/>
                </a:ext>
              </a:extLst>
            </p:cNvPr>
            <p:cNvSpPr txBox="1"/>
            <p:nvPr/>
          </p:nvSpPr>
          <p:spPr>
            <a:xfrm rot="20185332">
              <a:off x="4206445" y="2723434"/>
              <a:ext cx="996650" cy="663931"/>
            </a:xfrm>
            <a:prstGeom prst="rect">
              <a:avLst/>
            </a:prstGeom>
            <a:noFill/>
          </p:spPr>
          <p:txBody>
            <a:bodyPr wrap="square" rtlCol="0">
              <a:spAutoFit/>
            </a:bodyPr>
            <a:lstStyle/>
            <a:p>
              <a:r>
                <a:rPr lang="en-US" sz="2800" b="1" dirty="0">
                  <a:solidFill>
                    <a:schemeClr val="bg1"/>
                  </a:solidFill>
                </a:rPr>
                <a:t>1</a:t>
              </a:r>
              <a:r>
                <a:rPr lang="en-US" sz="2800" b="1" baseline="30000" dirty="0">
                  <a:solidFill>
                    <a:schemeClr val="bg1"/>
                  </a:solidFill>
                </a:rPr>
                <a:t>st</a:t>
              </a:r>
              <a:r>
                <a:rPr lang="en-US" sz="2800" b="1" dirty="0">
                  <a:solidFill>
                    <a:schemeClr val="bg1"/>
                  </a:solidFill>
                </a:rPr>
                <a:t> </a:t>
              </a:r>
            </a:p>
          </p:txBody>
        </p:sp>
      </p:grpSp>
      <p:grpSp>
        <p:nvGrpSpPr>
          <p:cNvPr id="36" name="Group 35">
            <a:extLst>
              <a:ext uri="{FF2B5EF4-FFF2-40B4-BE49-F238E27FC236}">
                <a16:creationId xmlns:a16="http://schemas.microsoft.com/office/drawing/2014/main" id="{8212A9F5-F649-DD41-9B16-1D9FE74CDDEE}"/>
              </a:ext>
            </a:extLst>
          </p:cNvPr>
          <p:cNvGrpSpPr>
            <a:grpSpLocks noChangeAspect="1"/>
          </p:cNvGrpSpPr>
          <p:nvPr/>
        </p:nvGrpSpPr>
        <p:grpSpPr>
          <a:xfrm>
            <a:off x="8511252" y="2255694"/>
            <a:ext cx="2629812" cy="2607933"/>
            <a:chOff x="967191" y="-693424"/>
            <a:chExt cx="5176005" cy="5132944"/>
          </a:xfrm>
        </p:grpSpPr>
        <p:grpSp>
          <p:nvGrpSpPr>
            <p:cNvPr id="37" name="Group 36">
              <a:extLst>
                <a:ext uri="{FF2B5EF4-FFF2-40B4-BE49-F238E27FC236}">
                  <a16:creationId xmlns:a16="http://schemas.microsoft.com/office/drawing/2014/main" id="{5E14730F-022F-4144-AA24-C679F07390C5}"/>
                </a:ext>
              </a:extLst>
            </p:cNvPr>
            <p:cNvGrpSpPr/>
            <p:nvPr/>
          </p:nvGrpSpPr>
          <p:grpSpPr>
            <a:xfrm>
              <a:off x="967191" y="-693424"/>
              <a:ext cx="4998720" cy="4998720"/>
              <a:chOff x="718095" y="39368"/>
              <a:chExt cx="4998720" cy="4998720"/>
            </a:xfrm>
            <a:solidFill>
              <a:srgbClr val="5FD3D2"/>
            </a:solidFill>
          </p:grpSpPr>
          <p:pic>
            <p:nvPicPr>
              <p:cNvPr id="49" name="Graphic 48" descr="Projector screen">
                <a:extLst>
                  <a:ext uri="{FF2B5EF4-FFF2-40B4-BE49-F238E27FC236}">
                    <a16:creationId xmlns:a16="http://schemas.microsoft.com/office/drawing/2014/main" id="{059826BD-40EF-6B4F-A25C-130BC382E2E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718095" y="39368"/>
                <a:ext cx="4998720" cy="4998720"/>
              </a:xfrm>
              <a:prstGeom prst="rect">
                <a:avLst/>
              </a:prstGeom>
            </p:spPr>
          </p:pic>
          <p:grpSp>
            <p:nvGrpSpPr>
              <p:cNvPr id="50" name="Group 49">
                <a:extLst>
                  <a:ext uri="{FF2B5EF4-FFF2-40B4-BE49-F238E27FC236}">
                    <a16:creationId xmlns:a16="http://schemas.microsoft.com/office/drawing/2014/main" id="{76520759-B0CD-764E-9F03-1D315D5E365E}"/>
                  </a:ext>
                </a:extLst>
              </p:cNvPr>
              <p:cNvGrpSpPr/>
              <p:nvPr/>
            </p:nvGrpSpPr>
            <p:grpSpPr>
              <a:xfrm>
                <a:off x="2089044" y="1373516"/>
                <a:ext cx="2441705" cy="1636593"/>
                <a:chOff x="2089044" y="1373516"/>
                <a:chExt cx="2441705" cy="1636593"/>
              </a:xfrm>
              <a:grpFill/>
            </p:grpSpPr>
            <p:pic>
              <p:nvPicPr>
                <p:cNvPr id="51" name="Graphic 50">
                  <a:extLst>
                    <a:ext uri="{FF2B5EF4-FFF2-40B4-BE49-F238E27FC236}">
                      <a16:creationId xmlns:a16="http://schemas.microsoft.com/office/drawing/2014/main" id="{9EE6A4FB-567F-C44A-A167-51A7877336D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975356" y="1426678"/>
                  <a:ext cx="531983" cy="531983"/>
                </a:xfrm>
                <a:prstGeom prst="rect">
                  <a:avLst/>
                </a:prstGeom>
              </p:spPr>
            </p:pic>
            <p:pic>
              <p:nvPicPr>
                <p:cNvPr id="52" name="Graphic 51">
                  <a:extLst>
                    <a:ext uri="{FF2B5EF4-FFF2-40B4-BE49-F238E27FC236}">
                      <a16:creationId xmlns:a16="http://schemas.microsoft.com/office/drawing/2014/main" id="{BF055CBA-FDC7-E947-9462-A837F97E30F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2126973" y="2370198"/>
                  <a:ext cx="360376" cy="531983"/>
                </a:xfrm>
                <a:prstGeom prst="rect">
                  <a:avLst/>
                </a:prstGeom>
              </p:spPr>
            </p:pic>
            <p:pic>
              <p:nvPicPr>
                <p:cNvPr id="53" name="Graphic 52">
                  <a:extLst>
                    <a:ext uri="{FF2B5EF4-FFF2-40B4-BE49-F238E27FC236}">
                      <a16:creationId xmlns:a16="http://schemas.microsoft.com/office/drawing/2014/main" id="{06805E50-841C-C44B-9963-1C58C0A3E9BB}"/>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2562513" y="1955418"/>
                  <a:ext cx="531983" cy="531983"/>
                </a:xfrm>
                <a:prstGeom prst="rect">
                  <a:avLst/>
                </a:prstGeom>
              </p:spPr>
            </p:pic>
            <p:pic>
              <p:nvPicPr>
                <p:cNvPr id="54" name="Graphic 53">
                  <a:extLst>
                    <a:ext uri="{FF2B5EF4-FFF2-40B4-BE49-F238E27FC236}">
                      <a16:creationId xmlns:a16="http://schemas.microsoft.com/office/drawing/2014/main" id="{B05B31B5-9F06-3548-A722-AA88FB170793}"/>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2929997" y="1426678"/>
                  <a:ext cx="511382" cy="477289"/>
                </a:xfrm>
                <a:prstGeom prst="rect">
                  <a:avLst/>
                </a:prstGeom>
              </p:spPr>
            </p:pic>
            <p:pic>
              <p:nvPicPr>
                <p:cNvPr id="55" name="Graphic 54">
                  <a:extLst>
                    <a:ext uri="{FF2B5EF4-FFF2-40B4-BE49-F238E27FC236}">
                      <a16:creationId xmlns:a16="http://schemas.microsoft.com/office/drawing/2014/main" id="{C4630AC7-7530-484D-8659-4502AE4668F7}"/>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3394740" y="2006203"/>
                  <a:ext cx="515347" cy="532525"/>
                </a:xfrm>
                <a:prstGeom prst="rect">
                  <a:avLst/>
                </a:prstGeom>
              </p:spPr>
            </p:pic>
            <p:pic>
              <p:nvPicPr>
                <p:cNvPr id="56" name="Graphic 55">
                  <a:extLst>
                    <a:ext uri="{FF2B5EF4-FFF2-40B4-BE49-F238E27FC236}">
                      <a16:creationId xmlns:a16="http://schemas.microsoft.com/office/drawing/2014/main" id="{0ABC776A-4276-C54B-B223-C705A6D32FFA}"/>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3010283" y="2479658"/>
                  <a:ext cx="530451" cy="530451"/>
                </a:xfrm>
                <a:prstGeom prst="rect">
                  <a:avLst/>
                </a:prstGeom>
              </p:spPr>
            </p:pic>
            <p:pic>
              <p:nvPicPr>
                <p:cNvPr id="57" name="Graphic 56">
                  <a:extLst>
                    <a:ext uri="{FF2B5EF4-FFF2-40B4-BE49-F238E27FC236}">
                      <a16:creationId xmlns:a16="http://schemas.microsoft.com/office/drawing/2014/main" id="{24310E93-2339-E342-85A5-9ABD8DC1DAEE}"/>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2089044" y="1373516"/>
                  <a:ext cx="530451" cy="530451"/>
                </a:xfrm>
                <a:prstGeom prst="rect">
                  <a:avLst/>
                </a:prstGeom>
              </p:spPr>
            </p:pic>
            <p:pic>
              <p:nvPicPr>
                <p:cNvPr id="58" name="Graphic 57">
                  <a:extLst>
                    <a:ext uri="{FF2B5EF4-FFF2-40B4-BE49-F238E27FC236}">
                      <a16:creationId xmlns:a16="http://schemas.microsoft.com/office/drawing/2014/main" id="{815FA867-64C2-D54D-BA6E-AA61B82945B0}"/>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4000298" y="2313388"/>
                  <a:ext cx="530451" cy="530451"/>
                </a:xfrm>
                <a:prstGeom prst="rect">
                  <a:avLst/>
                </a:prstGeom>
              </p:spPr>
            </p:pic>
          </p:grpSp>
        </p:grpSp>
        <p:grpSp>
          <p:nvGrpSpPr>
            <p:cNvPr id="38" name="Group 37">
              <a:extLst>
                <a:ext uri="{FF2B5EF4-FFF2-40B4-BE49-F238E27FC236}">
                  <a16:creationId xmlns:a16="http://schemas.microsoft.com/office/drawing/2014/main" id="{F78F74C3-5B1A-D549-8160-964159CC1E52}"/>
                </a:ext>
              </a:extLst>
            </p:cNvPr>
            <p:cNvGrpSpPr/>
            <p:nvPr/>
          </p:nvGrpSpPr>
          <p:grpSpPr>
            <a:xfrm>
              <a:off x="1144476" y="-559200"/>
              <a:ext cx="4998720" cy="4998720"/>
              <a:chOff x="950429" y="224500"/>
              <a:chExt cx="4998720" cy="4998720"/>
            </a:xfrm>
          </p:grpSpPr>
          <p:pic>
            <p:nvPicPr>
              <p:cNvPr id="39" name="Graphic 38" descr="Projector screen">
                <a:extLst>
                  <a:ext uri="{FF2B5EF4-FFF2-40B4-BE49-F238E27FC236}">
                    <a16:creationId xmlns:a16="http://schemas.microsoft.com/office/drawing/2014/main" id="{F4D1744C-32A8-A946-BE6E-E1721C114E8B}"/>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950429" y="224500"/>
                <a:ext cx="4998720" cy="4998720"/>
              </a:xfrm>
              <a:prstGeom prst="rect">
                <a:avLst/>
              </a:prstGeom>
            </p:spPr>
          </p:pic>
          <p:grpSp>
            <p:nvGrpSpPr>
              <p:cNvPr id="40" name="Group 39">
                <a:extLst>
                  <a:ext uri="{FF2B5EF4-FFF2-40B4-BE49-F238E27FC236}">
                    <a16:creationId xmlns:a16="http://schemas.microsoft.com/office/drawing/2014/main" id="{B9E410B3-CE62-7545-ACB7-6D00BB2B7627}"/>
                  </a:ext>
                </a:extLst>
              </p:cNvPr>
              <p:cNvGrpSpPr/>
              <p:nvPr/>
            </p:nvGrpSpPr>
            <p:grpSpPr>
              <a:xfrm>
                <a:off x="2196170" y="1393684"/>
                <a:ext cx="2423908" cy="1595402"/>
                <a:chOff x="2196170" y="1393684"/>
                <a:chExt cx="2423908" cy="1595402"/>
              </a:xfrm>
            </p:grpSpPr>
            <p:pic>
              <p:nvPicPr>
                <p:cNvPr id="41" name="Graphic 40">
                  <a:extLst>
                    <a:ext uri="{FF2B5EF4-FFF2-40B4-BE49-F238E27FC236}">
                      <a16:creationId xmlns:a16="http://schemas.microsoft.com/office/drawing/2014/main" id="{8D4A4213-DE34-DE4B-BA81-0FB6695787CB}"/>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4088095" y="1459837"/>
                  <a:ext cx="531983" cy="531983"/>
                </a:xfrm>
                <a:prstGeom prst="rect">
                  <a:avLst/>
                </a:prstGeom>
              </p:spPr>
            </p:pic>
            <p:pic>
              <p:nvPicPr>
                <p:cNvPr id="42" name="Graphic 41">
                  <a:extLst>
                    <a:ext uri="{FF2B5EF4-FFF2-40B4-BE49-F238E27FC236}">
                      <a16:creationId xmlns:a16="http://schemas.microsoft.com/office/drawing/2014/main" id="{86FF9554-7F5B-564B-8B1F-EF3529FE48D6}"/>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2242467" y="2403572"/>
                  <a:ext cx="360376" cy="531983"/>
                </a:xfrm>
                <a:prstGeom prst="rect">
                  <a:avLst/>
                </a:prstGeom>
              </p:spPr>
            </p:pic>
            <p:pic>
              <p:nvPicPr>
                <p:cNvPr id="43" name="Graphic 42">
                  <a:extLst>
                    <a:ext uri="{FF2B5EF4-FFF2-40B4-BE49-F238E27FC236}">
                      <a16:creationId xmlns:a16="http://schemas.microsoft.com/office/drawing/2014/main" id="{2A20B3C7-1765-AB46-81E1-54A93F470539}"/>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2562513" y="1955418"/>
                  <a:ext cx="531983" cy="531983"/>
                </a:xfrm>
                <a:prstGeom prst="rect">
                  <a:avLst/>
                </a:prstGeom>
              </p:spPr>
            </p:pic>
            <p:pic>
              <p:nvPicPr>
                <p:cNvPr id="44" name="Graphic 43">
                  <a:extLst>
                    <a:ext uri="{FF2B5EF4-FFF2-40B4-BE49-F238E27FC236}">
                      <a16:creationId xmlns:a16="http://schemas.microsoft.com/office/drawing/2014/main" id="{0E834A8C-87CE-0441-86F1-01FDF29007BD}"/>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3016813" y="1446846"/>
                  <a:ext cx="511382" cy="477289"/>
                </a:xfrm>
                <a:prstGeom prst="rect">
                  <a:avLst/>
                </a:prstGeom>
              </p:spPr>
            </p:pic>
            <p:pic>
              <p:nvPicPr>
                <p:cNvPr id="45" name="Graphic 44">
                  <a:extLst>
                    <a:ext uri="{FF2B5EF4-FFF2-40B4-BE49-F238E27FC236}">
                      <a16:creationId xmlns:a16="http://schemas.microsoft.com/office/drawing/2014/main" id="{5B4441C8-ADEC-AE44-9FF6-51DA7FFACD81}"/>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3492045" y="2006203"/>
                  <a:ext cx="515347" cy="532525"/>
                </a:xfrm>
                <a:prstGeom prst="rect">
                  <a:avLst/>
                </a:prstGeom>
              </p:spPr>
            </p:pic>
            <p:pic>
              <p:nvPicPr>
                <p:cNvPr id="46" name="Graphic 45">
                  <a:extLst>
                    <a:ext uri="{FF2B5EF4-FFF2-40B4-BE49-F238E27FC236}">
                      <a16:creationId xmlns:a16="http://schemas.microsoft.com/office/drawing/2014/main" id="{2A97A1A7-A2A8-3442-A5C7-093F7C311B9E}"/>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3106121" y="2458635"/>
                  <a:ext cx="530451" cy="530451"/>
                </a:xfrm>
                <a:prstGeom prst="rect">
                  <a:avLst/>
                </a:prstGeom>
              </p:spPr>
            </p:pic>
            <p:pic>
              <p:nvPicPr>
                <p:cNvPr id="47" name="Graphic 46">
                  <a:extLst>
                    <a:ext uri="{FF2B5EF4-FFF2-40B4-BE49-F238E27FC236}">
                      <a16:creationId xmlns:a16="http://schemas.microsoft.com/office/drawing/2014/main" id="{FB63C672-4C60-6645-9E39-DFE7B194EC0E}"/>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2196170" y="1393684"/>
                  <a:ext cx="530451" cy="530451"/>
                </a:xfrm>
                <a:prstGeom prst="rect">
                  <a:avLst/>
                </a:prstGeom>
              </p:spPr>
            </p:pic>
            <p:pic>
              <p:nvPicPr>
                <p:cNvPr id="48" name="Graphic 47">
                  <a:extLst>
                    <a:ext uri="{FF2B5EF4-FFF2-40B4-BE49-F238E27FC236}">
                      <a16:creationId xmlns:a16="http://schemas.microsoft.com/office/drawing/2014/main" id="{10EACF13-9E4C-5D41-9714-91FA46E7CC4A}"/>
                    </a:ext>
                  </a:extLst>
                </p:cNvPr>
                <p:cNvPicPr>
                  <a:picLocks noChangeAspect="1"/>
                </p:cNvPicPr>
                <p:nvPr/>
              </p:nvPicPr>
              <p:blipFill>
                <a:blip r:embed="rId45">
                  <a:extLst>
                    <a:ext uri="{96DAC541-7B7A-43D3-8B79-37D633B846F1}">
                      <asvg:svgBlip xmlns:asvg="http://schemas.microsoft.com/office/drawing/2016/SVG/main" r:embed="rId46"/>
                    </a:ext>
                  </a:extLst>
                </a:blip>
                <a:stretch>
                  <a:fillRect/>
                </a:stretch>
              </p:blipFill>
              <p:spPr>
                <a:xfrm>
                  <a:off x="4088095" y="2356951"/>
                  <a:ext cx="530451" cy="530451"/>
                </a:xfrm>
                <a:prstGeom prst="rect">
                  <a:avLst/>
                </a:prstGeom>
              </p:spPr>
            </p:pic>
          </p:grpSp>
        </p:grpSp>
      </p:grpSp>
      <p:grpSp>
        <p:nvGrpSpPr>
          <p:cNvPr id="59" name="Group 58">
            <a:extLst>
              <a:ext uri="{FF2B5EF4-FFF2-40B4-BE49-F238E27FC236}">
                <a16:creationId xmlns:a16="http://schemas.microsoft.com/office/drawing/2014/main" id="{F6819139-084E-6541-A928-CDB7C3C0C7EB}"/>
              </a:ext>
            </a:extLst>
          </p:cNvPr>
          <p:cNvGrpSpPr>
            <a:grpSpLocks noChangeAspect="1"/>
          </p:cNvGrpSpPr>
          <p:nvPr/>
        </p:nvGrpSpPr>
        <p:grpSpPr>
          <a:xfrm>
            <a:off x="1029107" y="2387484"/>
            <a:ext cx="2889395" cy="2303080"/>
            <a:chOff x="8555255" y="1130560"/>
            <a:chExt cx="3064876" cy="2442952"/>
          </a:xfrm>
        </p:grpSpPr>
        <p:grpSp>
          <p:nvGrpSpPr>
            <p:cNvPr id="60" name="Group 59">
              <a:extLst>
                <a:ext uri="{FF2B5EF4-FFF2-40B4-BE49-F238E27FC236}">
                  <a16:creationId xmlns:a16="http://schemas.microsoft.com/office/drawing/2014/main" id="{354CF2EA-2459-6E49-805E-75DE0A77BD4D}"/>
                </a:ext>
              </a:extLst>
            </p:cNvPr>
            <p:cNvGrpSpPr/>
            <p:nvPr/>
          </p:nvGrpSpPr>
          <p:grpSpPr>
            <a:xfrm>
              <a:off x="8555255" y="1130560"/>
              <a:ext cx="3041721" cy="2380022"/>
              <a:chOff x="8402855" y="978160"/>
              <a:chExt cx="3041721" cy="2380022"/>
            </a:xfrm>
            <a:noFill/>
          </p:grpSpPr>
          <p:pic>
            <p:nvPicPr>
              <p:cNvPr id="65" name="Graphic 64">
                <a:extLst>
                  <a:ext uri="{FF2B5EF4-FFF2-40B4-BE49-F238E27FC236}">
                    <a16:creationId xmlns:a16="http://schemas.microsoft.com/office/drawing/2014/main" id="{551A1167-5A8F-234E-B348-81C9946EC17F}"/>
                  </a:ext>
                </a:extLst>
              </p:cNvPr>
              <p:cNvPicPr>
                <a:picLocks noChangeAspect="1"/>
              </p:cNvPicPr>
              <p:nvPr/>
            </p:nvPicPr>
            <p:blipFill rotWithShape="1">
              <a:blip r:embed="rId47">
                <a:extLst>
                  <a:ext uri="{96DAC541-7B7A-43D3-8B79-37D633B846F1}">
                    <asvg:svgBlip xmlns:asvg="http://schemas.microsoft.com/office/drawing/2016/SVG/main" r:embed="rId48"/>
                  </a:ext>
                </a:extLst>
              </a:blip>
              <a:srcRect b="29052"/>
              <a:stretch/>
            </p:blipFill>
            <p:spPr>
              <a:xfrm>
                <a:off x="8402855" y="978160"/>
                <a:ext cx="2325001" cy="1649538"/>
              </a:xfrm>
              <a:prstGeom prst="rect">
                <a:avLst/>
              </a:prstGeom>
            </p:spPr>
          </p:pic>
          <p:sp>
            <p:nvSpPr>
              <p:cNvPr id="66" name="Snip Single Corner Rectangle 65">
                <a:extLst>
                  <a:ext uri="{FF2B5EF4-FFF2-40B4-BE49-F238E27FC236}">
                    <a16:creationId xmlns:a16="http://schemas.microsoft.com/office/drawing/2014/main" id="{8DBE2211-4E5D-A44D-954D-C2CF334C46E5}"/>
                  </a:ext>
                </a:extLst>
              </p:cNvPr>
              <p:cNvSpPr/>
              <p:nvPr/>
            </p:nvSpPr>
            <p:spPr>
              <a:xfrm rot="983216">
                <a:off x="10286932" y="2106851"/>
                <a:ext cx="895150" cy="1052452"/>
              </a:xfrm>
              <a:prstGeom prst="snip1Rect">
                <a:avLst>
                  <a:gd name="adj" fmla="val 40454"/>
                </a:avLst>
              </a:prstGeom>
              <a:grpFill/>
              <a:ln>
                <a:solidFill>
                  <a:srgbClr val="5FD3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7" name="Graphic 66" descr="Document">
                <a:extLst>
                  <a:ext uri="{FF2B5EF4-FFF2-40B4-BE49-F238E27FC236}">
                    <a16:creationId xmlns:a16="http://schemas.microsoft.com/office/drawing/2014/main" id="{A9EB4226-876C-C544-88F7-5B92737E57BC}"/>
                  </a:ext>
                </a:extLst>
              </p:cNvPr>
              <p:cNvPicPr>
                <a:picLocks noChangeAspect="1"/>
              </p:cNvPicPr>
              <p:nvPr/>
            </p:nvPicPr>
            <p:blipFill>
              <a:blip r:embed="rId49">
                <a:extLst>
                  <a:ext uri="{96DAC541-7B7A-43D3-8B79-37D633B846F1}">
                    <asvg:svgBlip xmlns:asvg="http://schemas.microsoft.com/office/drawing/2016/SVG/main" r:embed="rId50"/>
                  </a:ext>
                </a:extLst>
              </a:blip>
              <a:stretch>
                <a:fillRect/>
              </a:stretch>
            </p:blipFill>
            <p:spPr>
              <a:xfrm rot="980939">
                <a:off x="10024438" y="1938044"/>
                <a:ext cx="1420138" cy="1420138"/>
              </a:xfrm>
              <a:prstGeom prst="rect">
                <a:avLst/>
              </a:prstGeom>
            </p:spPr>
          </p:pic>
        </p:grpSp>
        <p:grpSp>
          <p:nvGrpSpPr>
            <p:cNvPr id="61" name="Group 60">
              <a:extLst>
                <a:ext uri="{FF2B5EF4-FFF2-40B4-BE49-F238E27FC236}">
                  <a16:creationId xmlns:a16="http://schemas.microsoft.com/office/drawing/2014/main" id="{6BA1C056-D26A-674E-8B7A-645F83157DB2}"/>
                </a:ext>
              </a:extLst>
            </p:cNvPr>
            <p:cNvGrpSpPr/>
            <p:nvPr/>
          </p:nvGrpSpPr>
          <p:grpSpPr>
            <a:xfrm>
              <a:off x="8578410" y="1193490"/>
              <a:ext cx="3041721" cy="2380022"/>
              <a:chOff x="8402855" y="978160"/>
              <a:chExt cx="3041721" cy="2380022"/>
            </a:xfrm>
          </p:grpSpPr>
          <p:pic>
            <p:nvPicPr>
              <p:cNvPr id="62" name="Graphic 61">
                <a:extLst>
                  <a:ext uri="{FF2B5EF4-FFF2-40B4-BE49-F238E27FC236}">
                    <a16:creationId xmlns:a16="http://schemas.microsoft.com/office/drawing/2014/main" id="{6BD5A00D-34CC-9C48-8119-C94921EAB400}"/>
                  </a:ext>
                </a:extLst>
              </p:cNvPr>
              <p:cNvPicPr>
                <a:picLocks noChangeAspect="1"/>
              </p:cNvPicPr>
              <p:nvPr/>
            </p:nvPicPr>
            <p:blipFill rotWithShape="1">
              <a:blip r:embed="rId51">
                <a:extLst>
                  <a:ext uri="{96DAC541-7B7A-43D3-8B79-37D633B846F1}">
                    <asvg:svgBlip xmlns:asvg="http://schemas.microsoft.com/office/drawing/2016/SVG/main" r:embed="rId52"/>
                  </a:ext>
                </a:extLst>
              </a:blip>
              <a:srcRect b="29052"/>
              <a:stretch/>
            </p:blipFill>
            <p:spPr>
              <a:xfrm>
                <a:off x="8402855" y="978160"/>
                <a:ext cx="2325001" cy="1649538"/>
              </a:xfrm>
              <a:prstGeom prst="rect">
                <a:avLst/>
              </a:prstGeom>
            </p:spPr>
          </p:pic>
          <p:sp>
            <p:nvSpPr>
              <p:cNvPr id="63" name="Snip Single Corner Rectangle 62">
                <a:extLst>
                  <a:ext uri="{FF2B5EF4-FFF2-40B4-BE49-F238E27FC236}">
                    <a16:creationId xmlns:a16="http://schemas.microsoft.com/office/drawing/2014/main" id="{BF7BB35E-4F45-A34A-BD7D-3CC8B9C933EF}"/>
                  </a:ext>
                </a:extLst>
              </p:cNvPr>
              <p:cNvSpPr/>
              <p:nvPr/>
            </p:nvSpPr>
            <p:spPr>
              <a:xfrm rot="983216">
                <a:off x="10286932" y="2106851"/>
                <a:ext cx="895150" cy="1052452"/>
              </a:xfrm>
              <a:prstGeom prst="snip1Rect">
                <a:avLst>
                  <a:gd name="adj" fmla="val 4045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4" name="Graphic 63" descr="Document">
                <a:extLst>
                  <a:ext uri="{FF2B5EF4-FFF2-40B4-BE49-F238E27FC236}">
                    <a16:creationId xmlns:a16="http://schemas.microsoft.com/office/drawing/2014/main" id="{27F51FA3-7FAA-B444-959F-5A7363E97E26}"/>
                  </a:ext>
                </a:extLst>
              </p:cNvPr>
              <p:cNvPicPr>
                <a:picLocks noChangeAspect="1"/>
              </p:cNvPicPr>
              <p:nvPr/>
            </p:nvPicPr>
            <p:blipFill>
              <a:blip r:embed="rId53">
                <a:extLst>
                  <a:ext uri="{96DAC541-7B7A-43D3-8B79-37D633B846F1}">
                    <asvg:svgBlip xmlns:asvg="http://schemas.microsoft.com/office/drawing/2016/SVG/main" r:embed="rId54"/>
                  </a:ext>
                </a:extLst>
              </a:blip>
              <a:stretch>
                <a:fillRect/>
              </a:stretch>
            </p:blipFill>
            <p:spPr>
              <a:xfrm rot="980939">
                <a:off x="10024438" y="1938044"/>
                <a:ext cx="1420138" cy="1420138"/>
              </a:xfrm>
              <a:prstGeom prst="rect">
                <a:avLst/>
              </a:prstGeom>
            </p:spPr>
          </p:pic>
        </p:grpSp>
      </p:grpSp>
      <p:grpSp>
        <p:nvGrpSpPr>
          <p:cNvPr id="71" name="Group 70">
            <a:extLst>
              <a:ext uri="{FF2B5EF4-FFF2-40B4-BE49-F238E27FC236}">
                <a16:creationId xmlns:a16="http://schemas.microsoft.com/office/drawing/2014/main" id="{0D18890F-F6A4-4147-AE08-82E75B84DC62}"/>
              </a:ext>
            </a:extLst>
          </p:cNvPr>
          <p:cNvGrpSpPr>
            <a:grpSpLocks noChangeAspect="1"/>
          </p:cNvGrpSpPr>
          <p:nvPr/>
        </p:nvGrpSpPr>
        <p:grpSpPr>
          <a:xfrm>
            <a:off x="6295263" y="2522460"/>
            <a:ext cx="2153803" cy="2113525"/>
            <a:chOff x="7316177" y="3429000"/>
            <a:chExt cx="3071624" cy="3014182"/>
          </a:xfrm>
        </p:grpSpPr>
        <p:grpSp>
          <p:nvGrpSpPr>
            <p:cNvPr id="72" name="Group 71">
              <a:extLst>
                <a:ext uri="{FF2B5EF4-FFF2-40B4-BE49-F238E27FC236}">
                  <a16:creationId xmlns:a16="http://schemas.microsoft.com/office/drawing/2014/main" id="{BC7C07D2-0EA5-164A-A575-E1DA7B5D6CC3}"/>
                </a:ext>
              </a:extLst>
            </p:cNvPr>
            <p:cNvGrpSpPr/>
            <p:nvPr/>
          </p:nvGrpSpPr>
          <p:grpSpPr>
            <a:xfrm>
              <a:off x="7316177" y="3429000"/>
              <a:ext cx="2857726" cy="2974353"/>
              <a:chOff x="8646082" y="3866822"/>
              <a:chExt cx="2414385" cy="2414385"/>
            </a:xfrm>
            <a:solidFill>
              <a:srgbClr val="5FD3D2"/>
            </a:solidFill>
          </p:grpSpPr>
          <p:pic>
            <p:nvPicPr>
              <p:cNvPr id="76" name="Graphic 75" descr="Typewriter">
                <a:extLst>
                  <a:ext uri="{FF2B5EF4-FFF2-40B4-BE49-F238E27FC236}">
                    <a16:creationId xmlns:a16="http://schemas.microsoft.com/office/drawing/2014/main" id="{F6207FF9-1FC2-A245-AD67-CD720F581C6A}"/>
                  </a:ext>
                </a:extLst>
              </p:cNvPr>
              <p:cNvPicPr>
                <a:picLocks noChangeAspect="1"/>
              </p:cNvPicPr>
              <p:nvPr/>
            </p:nvPicPr>
            <p:blipFill>
              <a:blip r:embed="rId55">
                <a:extLst>
                  <a:ext uri="{96DAC541-7B7A-43D3-8B79-37D633B846F1}">
                    <asvg:svgBlip xmlns:asvg="http://schemas.microsoft.com/office/drawing/2016/SVG/main" r:embed="rId56"/>
                  </a:ext>
                </a:extLst>
              </a:blip>
              <a:stretch>
                <a:fillRect/>
              </a:stretch>
            </p:blipFill>
            <p:spPr>
              <a:xfrm>
                <a:off x="8646082" y="3866822"/>
                <a:ext cx="2414385" cy="2414385"/>
              </a:xfrm>
              <a:prstGeom prst="rect">
                <a:avLst/>
              </a:prstGeom>
            </p:spPr>
          </p:pic>
          <p:sp>
            <p:nvSpPr>
              <p:cNvPr id="77" name="TextBox 76">
                <a:extLst>
                  <a:ext uri="{FF2B5EF4-FFF2-40B4-BE49-F238E27FC236}">
                    <a16:creationId xmlns:a16="http://schemas.microsoft.com/office/drawing/2014/main" id="{F5DA6BB4-CE7E-D441-B2D9-5A824B9502C7}"/>
                  </a:ext>
                </a:extLst>
              </p:cNvPr>
              <p:cNvSpPr txBox="1"/>
              <p:nvPr/>
            </p:nvSpPr>
            <p:spPr>
              <a:xfrm>
                <a:off x="9036522" y="4489407"/>
                <a:ext cx="1376413" cy="299800"/>
              </a:xfrm>
              <a:prstGeom prst="rect">
                <a:avLst/>
              </a:prstGeom>
              <a:noFill/>
              <a:ln>
                <a:noFill/>
              </a:ln>
            </p:spPr>
            <p:txBody>
              <a:bodyPr wrap="square" rtlCol="0">
                <a:spAutoFit/>
              </a:bodyPr>
              <a:lstStyle/>
              <a:p>
                <a:pPr algn="ctr"/>
                <a:r>
                  <a:rPr lang="en-US" dirty="0">
                    <a:solidFill>
                      <a:srgbClr val="5FD3D2"/>
                    </a:solidFill>
                    <a:latin typeface="American Typewriter" panose="02090604020004020304" pitchFamily="18" charset="77"/>
                  </a:rPr>
                  <a:t>BLOG</a:t>
                </a:r>
              </a:p>
            </p:txBody>
          </p:sp>
        </p:grpSp>
        <p:grpSp>
          <p:nvGrpSpPr>
            <p:cNvPr id="73" name="Group 72">
              <a:extLst>
                <a:ext uri="{FF2B5EF4-FFF2-40B4-BE49-F238E27FC236}">
                  <a16:creationId xmlns:a16="http://schemas.microsoft.com/office/drawing/2014/main" id="{A109124F-4D00-834F-913F-BE5F94286587}"/>
                </a:ext>
              </a:extLst>
            </p:cNvPr>
            <p:cNvGrpSpPr/>
            <p:nvPr/>
          </p:nvGrpSpPr>
          <p:grpSpPr>
            <a:xfrm>
              <a:off x="7370924" y="3512948"/>
              <a:ext cx="3016877" cy="2930234"/>
              <a:chOff x="9329543" y="3775800"/>
              <a:chExt cx="2540712" cy="2540713"/>
            </a:xfrm>
            <a:solidFill>
              <a:schemeClr val="tx1">
                <a:lumMod val="50000"/>
                <a:lumOff val="50000"/>
              </a:schemeClr>
            </a:solidFill>
          </p:grpSpPr>
          <p:pic>
            <p:nvPicPr>
              <p:cNvPr id="74" name="Graphic 73" descr="Typewriter">
                <a:extLst>
                  <a:ext uri="{FF2B5EF4-FFF2-40B4-BE49-F238E27FC236}">
                    <a16:creationId xmlns:a16="http://schemas.microsoft.com/office/drawing/2014/main" id="{29168341-4849-A848-9C08-502E0452691F}"/>
                  </a:ext>
                </a:extLst>
              </p:cNvPr>
              <p:cNvPicPr>
                <a:picLocks noChangeAspect="1"/>
              </p:cNvPicPr>
              <p:nvPr/>
            </p:nvPicPr>
            <p:blipFill>
              <a:blip r:embed="rId57">
                <a:extLst>
                  <a:ext uri="{96DAC541-7B7A-43D3-8B79-37D633B846F1}">
                    <asvg:svgBlip xmlns:asvg="http://schemas.microsoft.com/office/drawing/2016/SVG/main" r:embed="rId58"/>
                  </a:ext>
                </a:extLst>
              </a:blip>
              <a:stretch>
                <a:fillRect/>
              </a:stretch>
            </p:blipFill>
            <p:spPr>
              <a:xfrm>
                <a:off x="9329543" y="3775800"/>
                <a:ext cx="2540712" cy="2540713"/>
              </a:xfrm>
              <a:prstGeom prst="rect">
                <a:avLst/>
              </a:prstGeom>
            </p:spPr>
          </p:pic>
          <p:sp>
            <p:nvSpPr>
              <p:cNvPr id="75" name="TextBox 74">
                <a:extLst>
                  <a:ext uri="{FF2B5EF4-FFF2-40B4-BE49-F238E27FC236}">
                    <a16:creationId xmlns:a16="http://schemas.microsoft.com/office/drawing/2014/main" id="{9B0DEE06-4A12-F044-A334-0B58ED0BD0B5}"/>
                  </a:ext>
                </a:extLst>
              </p:cNvPr>
              <p:cNvSpPr txBox="1"/>
              <p:nvPr/>
            </p:nvSpPr>
            <p:spPr>
              <a:xfrm>
                <a:off x="9756626" y="4390921"/>
                <a:ext cx="1376413" cy="418643"/>
              </a:xfrm>
              <a:prstGeom prst="rect">
                <a:avLst/>
              </a:prstGeom>
              <a:noFill/>
              <a:ln>
                <a:noFill/>
              </a:ln>
            </p:spPr>
            <p:txBody>
              <a:bodyPr wrap="square" rtlCol="0">
                <a:spAutoFit/>
              </a:bodyPr>
              <a:lstStyle/>
              <a:p>
                <a:pPr algn="ctr"/>
                <a:r>
                  <a:rPr lang="en-US" sz="1600" dirty="0">
                    <a:ln>
                      <a:solidFill>
                        <a:schemeClr val="tx1"/>
                      </a:solidFill>
                    </a:ln>
                    <a:noFill/>
                    <a:latin typeface="American Typewriter" panose="02090604020004020304" pitchFamily="18" charset="77"/>
                  </a:rPr>
                  <a:t>BLOG</a:t>
                </a:r>
              </a:p>
            </p:txBody>
          </p:sp>
        </p:grpSp>
      </p:grpSp>
    </p:spTree>
    <p:custDataLst>
      <p:tags r:id="rId1"/>
    </p:custDataLst>
    <p:extLst>
      <p:ext uri="{BB962C8B-B14F-4D97-AF65-F5344CB8AC3E}">
        <p14:creationId xmlns:p14="http://schemas.microsoft.com/office/powerpoint/2010/main" val="13679963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3"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0AA81C6-ABF9-1A44-A5E1-77247919A87C}"/>
              </a:ext>
            </a:extLst>
          </p:cNvPr>
          <p:cNvCxnSpPr/>
          <p:nvPr/>
        </p:nvCxnSpPr>
        <p:spPr>
          <a:xfrm>
            <a:off x="838200" y="1342663"/>
            <a:ext cx="10227197"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2EC9FA8C-FB13-2840-B15D-8A4A29F90611}"/>
              </a:ext>
            </a:extLst>
          </p:cNvPr>
          <p:cNvSpPr txBox="1">
            <a:spLocks/>
          </p:cNvSpPr>
          <p:nvPr/>
        </p:nvSpPr>
        <p:spPr>
          <a:xfrm>
            <a:off x="664622" y="2294505"/>
            <a:ext cx="10398627" cy="3707284"/>
          </a:xfrm>
          <a:prstGeom prst="rect">
            <a:avLst/>
          </a:prstGeom>
          <a:solidFill>
            <a:srgbClr val="F3F3F3"/>
          </a:solidFill>
        </p:spPr>
        <p:txBody>
          <a:bodyPr vert="horz" lIns="91440" tIns="45720" rIns="91440" bIns="45720" numCol="2"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a:lnSpc>
                <a:spcPct val="110000"/>
              </a:lnSpc>
            </a:pPr>
            <a:endParaRPr lang="en-US" sz="2200" dirty="0"/>
          </a:p>
        </p:txBody>
      </p:sp>
      <p:sp>
        <p:nvSpPr>
          <p:cNvPr id="12" name="Title 1">
            <a:extLst>
              <a:ext uri="{FF2B5EF4-FFF2-40B4-BE49-F238E27FC236}">
                <a16:creationId xmlns:a16="http://schemas.microsoft.com/office/drawing/2014/main" id="{2EE1FD49-41D1-9A44-9630-C87CDF8A1F86}"/>
              </a:ext>
            </a:extLst>
          </p:cNvPr>
          <p:cNvSpPr txBox="1">
            <a:spLocks/>
          </p:cNvSpPr>
          <p:nvPr/>
        </p:nvSpPr>
        <p:spPr>
          <a:xfrm>
            <a:off x="753457" y="1195949"/>
            <a:ext cx="10734732" cy="12003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a:lnSpc>
                <a:spcPct val="120000"/>
              </a:lnSpc>
            </a:pPr>
            <a:r>
              <a:rPr lang="en-US" sz="3200" dirty="0">
                <a:solidFill>
                  <a:srgbClr val="0070C0"/>
                </a:solidFill>
                <a:latin typeface="IBM Plex Mono Text" panose="020B0509050203000203" pitchFamily="49" charset="0"/>
              </a:rPr>
              <a:t>How to plan a strong project:</a:t>
            </a:r>
          </a:p>
        </p:txBody>
      </p:sp>
      <p:sp>
        <p:nvSpPr>
          <p:cNvPr id="13" name="Title 1">
            <a:extLst>
              <a:ext uri="{FF2B5EF4-FFF2-40B4-BE49-F238E27FC236}">
                <a16:creationId xmlns:a16="http://schemas.microsoft.com/office/drawing/2014/main" id="{6AA409E5-C49A-8644-88CF-ADC5B6D846A0}"/>
              </a:ext>
            </a:extLst>
          </p:cNvPr>
          <p:cNvSpPr>
            <a:spLocks noGrp="1"/>
          </p:cNvSpPr>
          <p:nvPr>
            <p:ph type="title"/>
          </p:nvPr>
        </p:nvSpPr>
        <p:spPr>
          <a:xfrm>
            <a:off x="728634" y="206350"/>
            <a:ext cx="10759555" cy="1325563"/>
          </a:xfrm>
        </p:spPr>
        <p:txBody>
          <a:bodyPr>
            <a:normAutofit/>
          </a:bodyPr>
          <a:lstStyle/>
          <a:p>
            <a:r>
              <a:rPr lang="en-US" sz="4000" dirty="0">
                <a:solidFill>
                  <a:srgbClr val="005493"/>
                </a:solidFill>
                <a:latin typeface="IBM Plex Mono SemiBold" panose="020B0509050203000203" pitchFamily="49" charset="77"/>
              </a:rPr>
              <a:t>Create new portfolio projects</a:t>
            </a:r>
          </a:p>
        </p:txBody>
      </p:sp>
      <p:sp>
        <p:nvSpPr>
          <p:cNvPr id="3" name="TextBox 2">
            <a:extLst>
              <a:ext uri="{FF2B5EF4-FFF2-40B4-BE49-F238E27FC236}">
                <a16:creationId xmlns:a16="http://schemas.microsoft.com/office/drawing/2014/main" id="{CB3DE1D8-AC51-0546-AC70-DCFCDD95CF12}"/>
              </a:ext>
            </a:extLst>
          </p:cNvPr>
          <p:cNvSpPr txBox="1"/>
          <p:nvPr/>
        </p:nvSpPr>
        <p:spPr>
          <a:xfrm>
            <a:off x="838200" y="2377076"/>
            <a:ext cx="10051473" cy="3489687"/>
          </a:xfrm>
          <a:prstGeom prst="rect">
            <a:avLst/>
          </a:prstGeom>
          <a:noFill/>
        </p:spPr>
        <p:txBody>
          <a:bodyPr wrap="square" lIns="91440" tIns="45720" rIns="91440" bIns="45720" rtlCol="0" anchor="t">
            <a:noAutofit/>
          </a:bodyPr>
          <a:lstStyle/>
          <a:p>
            <a:pPr marL="285750" lvl="0" indent="-285750">
              <a:buFont typeface="Wingdings" pitchFamily="2" charset="2"/>
              <a:buChar char="§"/>
            </a:pPr>
            <a:r>
              <a:rPr lang="en-US" sz="2800" dirty="0">
                <a:solidFill>
                  <a:srgbClr val="0070C0"/>
                </a:solidFill>
                <a:latin typeface="IBM Plex Mono Text" panose="020B0509050203000203" pitchFamily="49" charset="0"/>
              </a:rPr>
              <a:t>Check job listings to find out which skills are in demand</a:t>
            </a:r>
          </a:p>
          <a:p>
            <a:pPr marL="285750" lvl="0" indent="-285750">
              <a:buFont typeface="Wingdings" pitchFamily="2" charset="2"/>
              <a:buChar char="§"/>
            </a:pPr>
            <a:r>
              <a:rPr lang="en-US" sz="2800" dirty="0">
                <a:solidFill>
                  <a:srgbClr val="0070C0"/>
                </a:solidFill>
                <a:latin typeface="IBM Plex Mono Text" panose="020B0509050203000203" pitchFamily="49" charset="0"/>
              </a:rPr>
              <a:t>Generate project ideas that use those skills</a:t>
            </a:r>
          </a:p>
          <a:p>
            <a:pPr marL="285750" lvl="0" indent="-285750">
              <a:buFont typeface="Wingdings" pitchFamily="2" charset="2"/>
              <a:buChar char="§"/>
            </a:pPr>
            <a:r>
              <a:rPr lang="en-US" sz="2800" dirty="0">
                <a:solidFill>
                  <a:srgbClr val="0070C0"/>
                </a:solidFill>
                <a:latin typeface="IBM Plex Mono Text" panose="020B0509050203000203" pitchFamily="49" charset="0"/>
              </a:rPr>
              <a:t>Always choose real-world data sets for your projects</a:t>
            </a:r>
          </a:p>
          <a:p>
            <a:pPr marL="285750" lvl="0" indent="-285750">
              <a:buFont typeface="Wingdings" pitchFamily="2" charset="2"/>
              <a:buChar char="§"/>
            </a:pPr>
            <a:r>
              <a:rPr lang="en-US" sz="2800" dirty="0">
                <a:solidFill>
                  <a:srgbClr val="0070C0"/>
                </a:solidFill>
                <a:latin typeface="IBM Plex Mono Text" panose="020B0509050203000203" pitchFamily="49" charset="0"/>
              </a:rPr>
              <a:t>Clean and analyze your data set </a:t>
            </a:r>
          </a:p>
        </p:txBody>
      </p:sp>
    </p:spTree>
    <p:custDataLst>
      <p:tags r:id="rId1"/>
    </p:custDataLst>
    <p:extLst>
      <p:ext uri="{BB962C8B-B14F-4D97-AF65-F5344CB8AC3E}">
        <p14:creationId xmlns:p14="http://schemas.microsoft.com/office/powerpoint/2010/main" val="27863651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0AA81C6-ABF9-1A44-A5E1-77247919A87C}"/>
              </a:ext>
            </a:extLst>
          </p:cNvPr>
          <p:cNvCxnSpPr/>
          <p:nvPr/>
        </p:nvCxnSpPr>
        <p:spPr>
          <a:xfrm>
            <a:off x="838200" y="1342663"/>
            <a:ext cx="10227197"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2EC9FA8C-FB13-2840-B15D-8A4A29F90611}"/>
              </a:ext>
            </a:extLst>
          </p:cNvPr>
          <p:cNvSpPr txBox="1">
            <a:spLocks/>
          </p:cNvSpPr>
          <p:nvPr/>
        </p:nvSpPr>
        <p:spPr>
          <a:xfrm>
            <a:off x="664622" y="2294505"/>
            <a:ext cx="10398627" cy="3707284"/>
          </a:xfrm>
          <a:prstGeom prst="rect">
            <a:avLst/>
          </a:prstGeom>
          <a:solidFill>
            <a:srgbClr val="F3F3F3"/>
          </a:solidFill>
        </p:spPr>
        <p:txBody>
          <a:bodyPr vert="horz" lIns="91440" tIns="45720" rIns="91440" bIns="45720" numCol="2"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a:lnSpc>
                <a:spcPct val="110000"/>
              </a:lnSpc>
            </a:pPr>
            <a:endParaRPr lang="en-US" sz="2200" dirty="0"/>
          </a:p>
        </p:txBody>
      </p:sp>
      <p:sp>
        <p:nvSpPr>
          <p:cNvPr id="12" name="Title 1">
            <a:extLst>
              <a:ext uri="{FF2B5EF4-FFF2-40B4-BE49-F238E27FC236}">
                <a16:creationId xmlns:a16="http://schemas.microsoft.com/office/drawing/2014/main" id="{2EE1FD49-41D1-9A44-9630-C87CDF8A1F86}"/>
              </a:ext>
            </a:extLst>
          </p:cNvPr>
          <p:cNvSpPr txBox="1">
            <a:spLocks/>
          </p:cNvSpPr>
          <p:nvPr/>
        </p:nvSpPr>
        <p:spPr>
          <a:xfrm>
            <a:off x="749808" y="1197864"/>
            <a:ext cx="10734732" cy="120033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005493"/>
                </a:solidFill>
                <a:latin typeface="IBM Plex Mono SemiBold" panose="020B0709050203000203" pitchFamily="49" charset="0"/>
                <a:ea typeface="IBM Plex Mono SemiBold" panose="020B0709050203000203" pitchFamily="49" charset="0"/>
                <a:cs typeface="IBM Plex Mono SemiBold" panose="020B0709050203000203" pitchFamily="49" charset="0"/>
              </a:defRPr>
            </a:lvl1pPr>
          </a:lstStyle>
          <a:p>
            <a:pPr>
              <a:lnSpc>
                <a:spcPct val="120000"/>
              </a:lnSpc>
            </a:pPr>
            <a:r>
              <a:rPr lang="en-US" sz="3200" dirty="0">
                <a:solidFill>
                  <a:srgbClr val="0070C0"/>
                </a:solidFill>
                <a:latin typeface="IBM Plex Mono Text" panose="020B0509050203000203" pitchFamily="49" charset="0"/>
              </a:rPr>
              <a:t>Tips for leveraging GitHub:</a:t>
            </a:r>
          </a:p>
        </p:txBody>
      </p:sp>
      <p:sp>
        <p:nvSpPr>
          <p:cNvPr id="13" name="Title 1">
            <a:extLst>
              <a:ext uri="{FF2B5EF4-FFF2-40B4-BE49-F238E27FC236}">
                <a16:creationId xmlns:a16="http://schemas.microsoft.com/office/drawing/2014/main" id="{6AA409E5-C49A-8644-88CF-ADC5B6D846A0}"/>
              </a:ext>
            </a:extLst>
          </p:cNvPr>
          <p:cNvSpPr>
            <a:spLocks noGrp="1"/>
          </p:cNvSpPr>
          <p:nvPr>
            <p:ph type="title"/>
          </p:nvPr>
        </p:nvSpPr>
        <p:spPr>
          <a:xfrm>
            <a:off x="728634" y="206350"/>
            <a:ext cx="10759555" cy="1325563"/>
          </a:xfrm>
        </p:spPr>
        <p:txBody>
          <a:bodyPr>
            <a:normAutofit/>
          </a:bodyPr>
          <a:lstStyle/>
          <a:p>
            <a:r>
              <a:rPr lang="en-US" sz="4000" dirty="0">
                <a:solidFill>
                  <a:srgbClr val="005493"/>
                </a:solidFill>
                <a:latin typeface="IBM Plex Mono SemiBold" panose="020B0509050203000203" pitchFamily="49" charset="77"/>
              </a:rPr>
              <a:t>Use GitHub effectively</a:t>
            </a:r>
          </a:p>
        </p:txBody>
      </p:sp>
      <p:sp>
        <p:nvSpPr>
          <p:cNvPr id="3" name="TextBox 2">
            <a:extLst>
              <a:ext uri="{FF2B5EF4-FFF2-40B4-BE49-F238E27FC236}">
                <a16:creationId xmlns:a16="http://schemas.microsoft.com/office/drawing/2014/main" id="{CB3DE1D8-AC51-0546-AC70-DCFCDD95CF12}"/>
              </a:ext>
            </a:extLst>
          </p:cNvPr>
          <p:cNvSpPr txBox="1"/>
          <p:nvPr/>
        </p:nvSpPr>
        <p:spPr>
          <a:xfrm>
            <a:off x="838200" y="2377076"/>
            <a:ext cx="10051473" cy="3489687"/>
          </a:xfrm>
          <a:prstGeom prst="rect">
            <a:avLst/>
          </a:prstGeom>
          <a:noFill/>
        </p:spPr>
        <p:txBody>
          <a:bodyPr wrap="square" lIns="91440" tIns="45720" rIns="91440" bIns="45720" rtlCol="0" anchor="t">
            <a:noAutofit/>
          </a:bodyPr>
          <a:lstStyle/>
          <a:p>
            <a:pPr marL="285750" marR="0" indent="-285750">
              <a:lnSpc>
                <a:spcPct val="107000"/>
              </a:lnSpc>
              <a:spcBef>
                <a:spcPts val="0"/>
              </a:spcBef>
              <a:spcAft>
                <a:spcPts val="0"/>
              </a:spcAft>
              <a:buFont typeface="Wingdings" pitchFamily="2" charset="2"/>
              <a:buChar char="§"/>
            </a:pPr>
            <a:r>
              <a:rPr lang="en-US" sz="2800" dirty="0">
                <a:solidFill>
                  <a:srgbClr val="0070C0"/>
                </a:solidFill>
                <a:latin typeface="IBM Plex Mono Text" panose="020B0509050203000203" pitchFamily="49" charset="0"/>
              </a:rPr>
              <a:t>Use basic HTML templates to make the code look professional</a:t>
            </a:r>
          </a:p>
          <a:p>
            <a:pPr marL="285750" marR="0" indent="-285750">
              <a:lnSpc>
                <a:spcPct val="107000"/>
              </a:lnSpc>
              <a:spcBef>
                <a:spcPts val="0"/>
              </a:spcBef>
              <a:spcAft>
                <a:spcPts val="0"/>
              </a:spcAft>
              <a:buFont typeface="Wingdings" pitchFamily="2" charset="2"/>
              <a:buChar char="§"/>
            </a:pPr>
            <a:r>
              <a:rPr lang="en-US" sz="2800" dirty="0">
                <a:solidFill>
                  <a:srgbClr val="0070C0"/>
                </a:solidFill>
                <a:latin typeface="IBM Plex Mono Text" panose="020B0509050203000203" pitchFamily="49" charset="0"/>
              </a:rPr>
              <a:t>Update the project frequently</a:t>
            </a:r>
          </a:p>
          <a:p>
            <a:pPr marL="285750" marR="0" indent="-285750">
              <a:lnSpc>
                <a:spcPct val="107000"/>
              </a:lnSpc>
              <a:spcBef>
                <a:spcPts val="0"/>
              </a:spcBef>
              <a:spcAft>
                <a:spcPts val="0"/>
              </a:spcAft>
              <a:buFont typeface="Wingdings" pitchFamily="2" charset="2"/>
              <a:buChar char="§"/>
            </a:pPr>
            <a:r>
              <a:rPr lang="en-US" sz="2800" dirty="0">
                <a:solidFill>
                  <a:srgbClr val="0070C0"/>
                </a:solidFill>
                <a:latin typeface="IBM Plex Mono Text" panose="020B0509050203000203" pitchFamily="49" charset="0"/>
              </a:rPr>
              <a:t>Make contributions to other users' projects and allow them to contribute to your projects</a:t>
            </a:r>
          </a:p>
          <a:p>
            <a:pPr marL="285750" marR="0" indent="-285750">
              <a:lnSpc>
                <a:spcPct val="107000"/>
              </a:lnSpc>
              <a:spcBef>
                <a:spcPts val="0"/>
              </a:spcBef>
              <a:spcAft>
                <a:spcPts val="800"/>
              </a:spcAft>
              <a:buFont typeface="Wingdings" pitchFamily="2" charset="2"/>
              <a:buChar char="§"/>
            </a:pPr>
            <a:r>
              <a:rPr lang="en-US" sz="2800" dirty="0">
                <a:solidFill>
                  <a:srgbClr val="0070C0"/>
                </a:solidFill>
                <a:latin typeface="IBM Plex Mono Text" panose="020B0509050203000203" pitchFamily="49" charset="0"/>
              </a:rPr>
              <a:t>Use GitHub to show new and less-used skills</a:t>
            </a:r>
          </a:p>
          <a:p>
            <a:pPr marL="285750" marR="0" indent="-285750">
              <a:lnSpc>
                <a:spcPct val="107000"/>
              </a:lnSpc>
              <a:spcBef>
                <a:spcPts val="0"/>
              </a:spcBef>
              <a:spcAft>
                <a:spcPts val="800"/>
              </a:spcAft>
              <a:buFont typeface="Wingdings" pitchFamily="2" charset="2"/>
              <a:buChar char="§"/>
            </a:pPr>
            <a:r>
              <a:rPr lang="en-US" sz="2800" dirty="0">
                <a:solidFill>
                  <a:srgbClr val="0070C0"/>
                </a:solidFill>
                <a:latin typeface="IBM Plex Mono Text" panose="020B0509050203000203" pitchFamily="49" charset="0"/>
              </a:rPr>
              <a:t>Include a README file</a:t>
            </a:r>
          </a:p>
        </p:txBody>
      </p:sp>
    </p:spTree>
    <p:custDataLst>
      <p:tags r:id="rId1"/>
    </p:custDataLst>
    <p:extLst>
      <p:ext uri="{BB962C8B-B14F-4D97-AF65-F5344CB8AC3E}">
        <p14:creationId xmlns:p14="http://schemas.microsoft.com/office/powerpoint/2010/main" val="13424879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0AA81C6-ABF9-1A44-A5E1-77247919A87C}"/>
              </a:ext>
            </a:extLst>
          </p:cNvPr>
          <p:cNvCxnSpPr/>
          <p:nvPr/>
        </p:nvCxnSpPr>
        <p:spPr>
          <a:xfrm>
            <a:off x="838200" y="1342663"/>
            <a:ext cx="10227197"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6AA409E5-C49A-8644-88CF-ADC5B6D846A0}"/>
              </a:ext>
            </a:extLst>
          </p:cNvPr>
          <p:cNvSpPr>
            <a:spLocks noGrp="1"/>
          </p:cNvSpPr>
          <p:nvPr>
            <p:ph type="title"/>
          </p:nvPr>
        </p:nvSpPr>
        <p:spPr>
          <a:xfrm>
            <a:off x="728634" y="206350"/>
            <a:ext cx="10759555" cy="1325563"/>
          </a:xfrm>
        </p:spPr>
        <p:txBody>
          <a:bodyPr>
            <a:normAutofit/>
          </a:bodyPr>
          <a:lstStyle/>
          <a:p>
            <a:r>
              <a:rPr lang="en-US" sz="4000" dirty="0">
                <a:solidFill>
                  <a:srgbClr val="005493"/>
                </a:solidFill>
                <a:latin typeface="IBM Plex Mono SemiBold" panose="020B0709050203000203" pitchFamily="49" charset="0"/>
              </a:rPr>
              <a:t>Recap</a:t>
            </a:r>
          </a:p>
        </p:txBody>
      </p:sp>
      <p:sp>
        <p:nvSpPr>
          <p:cNvPr id="5" name="TextBox 4">
            <a:extLst>
              <a:ext uri="{FF2B5EF4-FFF2-40B4-BE49-F238E27FC236}">
                <a16:creationId xmlns:a16="http://schemas.microsoft.com/office/drawing/2014/main" id="{6BA1E803-7EFC-40E4-ABAE-48C698282018}"/>
              </a:ext>
            </a:extLst>
          </p:cNvPr>
          <p:cNvSpPr txBox="1"/>
          <p:nvPr/>
        </p:nvSpPr>
        <p:spPr>
          <a:xfrm>
            <a:off x="728634" y="1654773"/>
            <a:ext cx="10494335" cy="3860564"/>
          </a:xfrm>
          <a:prstGeom prst="rect">
            <a:avLst/>
          </a:prstGeom>
          <a:solidFill>
            <a:schemeClr val="bg1"/>
          </a:solidFill>
        </p:spPr>
        <p:txBody>
          <a:bodyPr wrap="square" rtlCol="0" anchor="ctr">
            <a:noAutofit/>
          </a:bodyPr>
          <a:lstStyle/>
          <a:p>
            <a:pPr lvl="0">
              <a:lnSpc>
                <a:spcPct val="110000"/>
              </a:lnSpc>
            </a:pPr>
            <a:r>
              <a:rPr lang="en-US" sz="2800" dirty="0">
                <a:solidFill>
                  <a:srgbClr val="006FC0"/>
                </a:solidFill>
                <a:latin typeface="IBM Plex Mono Text" panose="020B0509050203000203"/>
              </a:rPr>
              <a:t>In this video, you learned:</a:t>
            </a:r>
            <a:br>
              <a:rPr lang="en-US" sz="2800" dirty="0">
                <a:solidFill>
                  <a:srgbClr val="006FC0"/>
                </a:solidFill>
                <a:latin typeface="IBM Plex Mono Text" panose="020B0509050203000203"/>
              </a:rPr>
            </a:br>
            <a:endParaRPr lang="en-US" sz="2800" dirty="0">
              <a:solidFill>
                <a:srgbClr val="006FC0"/>
              </a:solidFill>
              <a:latin typeface="IBM Plex Mono Text" panose="020B0509050203000203"/>
            </a:endParaRPr>
          </a:p>
          <a:p>
            <a:pPr marL="457200" indent="-457200">
              <a:buFont typeface="Wingdings" panose="05000000000000000000" pitchFamily="2" charset="2"/>
              <a:buChar char="§"/>
            </a:pPr>
            <a:r>
              <a:rPr lang="en-US" sz="2800" dirty="0">
                <a:solidFill>
                  <a:srgbClr val="006FC0"/>
                </a:solidFill>
                <a:latin typeface="IBM Plex Mono Text" panose="020B0509050203000203"/>
              </a:rPr>
              <a:t>A portfolio is an excellent way to showcase your work and skills directly</a:t>
            </a:r>
          </a:p>
          <a:p>
            <a:pPr marL="457200" indent="-457200">
              <a:buFont typeface="Wingdings" panose="05000000000000000000" pitchFamily="2" charset="2"/>
              <a:buChar char="§"/>
            </a:pPr>
            <a:r>
              <a:rPr lang="en-US" sz="2800" dirty="0">
                <a:solidFill>
                  <a:srgbClr val="006FC0"/>
                </a:solidFill>
                <a:latin typeface="IBM Plex Mono Text" panose="020B0509050203000203"/>
              </a:rPr>
              <a:t>There are many types of work that you can include in your portfolio</a:t>
            </a:r>
          </a:p>
          <a:p>
            <a:pPr marL="457200" indent="-457200">
              <a:buFont typeface="Wingdings" panose="05000000000000000000" pitchFamily="2" charset="2"/>
              <a:buChar char="§"/>
            </a:pPr>
            <a:r>
              <a:rPr lang="en-US" sz="2800" dirty="0">
                <a:solidFill>
                  <a:srgbClr val="006FC0"/>
                </a:solidFill>
                <a:latin typeface="IBM Plex Mono Text" panose="020B0509050203000203"/>
              </a:rPr>
              <a:t>You can build new projects to make your portfolio stronger</a:t>
            </a:r>
          </a:p>
          <a:p>
            <a:pPr marL="457200" indent="-457200">
              <a:buFont typeface="Wingdings" panose="05000000000000000000" pitchFamily="2" charset="2"/>
              <a:buChar char="§"/>
            </a:pPr>
            <a:r>
              <a:rPr lang="en-US" sz="2800" dirty="0">
                <a:solidFill>
                  <a:srgbClr val="006FC0"/>
                </a:solidFill>
                <a:latin typeface="IBM Plex Mono Text" panose="020B0509050203000203"/>
              </a:rPr>
              <a:t>It’s </a:t>
            </a:r>
            <a:r>
              <a:rPr lang="en-US" sz="2800" dirty="0">
                <a:solidFill>
                  <a:srgbClr val="0070C0"/>
                </a:solidFill>
                <a:latin typeface="IBM Plex Mono Text" panose="020B0509050203000203" pitchFamily="49" charset="0"/>
              </a:rPr>
              <a:t>helpful to use GitHub thoughtfully</a:t>
            </a:r>
          </a:p>
        </p:txBody>
      </p:sp>
    </p:spTree>
    <p:custDataLst>
      <p:tags r:id="rId1"/>
    </p:custDataLst>
    <p:extLst>
      <p:ext uri="{BB962C8B-B14F-4D97-AF65-F5344CB8AC3E}">
        <p14:creationId xmlns:p14="http://schemas.microsoft.com/office/powerpoint/2010/main" val="23251145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TIMING" val="|13.8"/>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TIMING" val="|13.8"/>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TIMING" val="|8|18.9"/>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TIMING" val="|8|18.9"/>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TIMING" val="|8|18.9"/>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TIMING" val="|8|18.9"/>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LIDE_TEMPLATE_skill_networ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IBM Plex Sans SemiBold"/>
        <a:ea typeface=""/>
        <a:cs typeface=""/>
      </a:majorFont>
      <a:minorFont>
        <a:latin typeface="IBM Plex Sans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spPr>
      <a:bodyPr rtlCol="0" anchor="ctr"/>
      <a:lstStyle>
        <a:defPPr algn="ctr">
          <a:defRPr sz="2800" dirty="0" err="1">
            <a:solidFill>
              <a:srgbClr val="0070C0"/>
            </a:solidFill>
            <a:latin typeface="IBM Plex Mono Text" panose="020B0509050203000203" pitchFamily="49" charset="0"/>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40" tIns="45720" rIns="91440" bIns="45720" rtlCol="0">
        <a:noAutofit/>
      </a:bodyPr>
      <a:lstStyle>
        <a:defPPr marL="0" indent="0" algn="ctr">
          <a:buNone/>
          <a:defRPr dirty="0" smtClean="0"/>
        </a:defPPr>
      </a:lstStyle>
    </a:txDef>
  </a:objectDefaults>
  <a:extraClrSchemeLst/>
  <a:extLst>
    <a:ext uri="{05A4C25C-085E-4340-85A3-A5531E510DB2}">
      <thm15:themeFamily xmlns:thm15="http://schemas.microsoft.com/office/thememl/2012/main" name="IBMDeveloperSkillsNetwork-CourseTemplate v2" id="{47D1937C-08CB-624A-BEB6-8903A4A15FF7}" vid="{D132C474-CE26-424D-9DEF-FCB7776B13D7}"/>
    </a:ext>
  </a:extLst>
</a:theme>
</file>

<file path=ppt/theme/theme3.xml><?xml version="1.0" encoding="utf-8"?>
<a:theme xmlns:a="http://schemas.openxmlformats.org/drawingml/2006/main" name="SLIDE_TEMPLATE_skill_networ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IBM Plex Sans SemiBold"/>
        <a:ea typeface=""/>
        <a:cs typeface=""/>
      </a:majorFont>
      <a:minorFont>
        <a:latin typeface="IBM Plex Sans Tex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BM final PPT template.pptx" id="{F28CB670-EDE3-4FD8-A231-7FA031A67C03}" vid="{06644C38-457B-4174-9AD6-1A9A0DF3941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CD86F56755A646AC8AFCBCBD967F21" ma:contentTypeVersion="13" ma:contentTypeDescription="Create a new document." ma:contentTypeScope="" ma:versionID="a5f9856b6bd52001bef1092bdb370b0c">
  <xsd:schema xmlns:xsd="http://www.w3.org/2001/XMLSchema" xmlns:xs="http://www.w3.org/2001/XMLSchema" xmlns:p="http://schemas.microsoft.com/office/2006/metadata/properties" xmlns:ns2="155be751-a274-42e8-93fb-f39d3b9bccc8" xmlns:ns3="f80a141d-92ca-4d3d-9308-f7e7b1d44ce8" targetNamespace="http://schemas.microsoft.com/office/2006/metadata/properties" ma:root="true" ma:fieldsID="8924293e263d4a470683352279aebcbc" ns2:_="" ns3:_="">
    <xsd:import namespace="155be751-a274-42e8-93fb-f39d3b9bccc8"/>
    <xsd:import namespace="f80a141d-92ca-4d3d-9308-f7e7b1d44ce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5be751-a274-42e8-93fb-f39d3b9bcc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80a141d-92ca-4d3d-9308-f7e7b1d44ce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4DA07C5-A406-4A0D-B3E6-3856C94AC7F3}">
  <ds:schemaRefs>
    <ds:schemaRef ds:uri="http://schemas.microsoft.com/office/infopath/2007/PartnerControls"/>
    <ds:schemaRef ds:uri="f80a141d-92ca-4d3d-9308-f7e7b1d44ce8"/>
    <ds:schemaRef ds:uri="http://schemas.microsoft.com/office/2006/metadata/properties"/>
    <ds:schemaRef ds:uri="http://purl.org/dc/elements/1.1/"/>
    <ds:schemaRef ds:uri="http://www.w3.org/XML/1998/namespace"/>
    <ds:schemaRef ds:uri="http://schemas.microsoft.com/office/2006/documentManagement/types"/>
    <ds:schemaRef ds:uri="http://schemas.openxmlformats.org/package/2006/metadata/core-properties"/>
    <ds:schemaRef ds:uri="155be751-a274-42e8-93fb-f39d3b9bccc8"/>
    <ds:schemaRef ds:uri="http://purl.org/dc/dcmitype/"/>
    <ds:schemaRef ds:uri="http://purl.org/dc/terms/"/>
  </ds:schemaRefs>
</ds:datastoreItem>
</file>

<file path=customXml/itemProps2.xml><?xml version="1.0" encoding="utf-8"?>
<ds:datastoreItem xmlns:ds="http://schemas.openxmlformats.org/officeDocument/2006/customXml" ds:itemID="{95D0D29E-E59C-4CD9-A028-0FF853531C3C}">
  <ds:schemaRefs>
    <ds:schemaRef ds:uri="155be751-a274-42e8-93fb-f39d3b9bccc8"/>
    <ds:schemaRef ds:uri="f80a141d-92ca-4d3d-9308-f7e7b1d44c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EFDA260-DDA0-422C-B7AE-778F653FBB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1551</TotalTime>
  <Words>1400</Words>
  <Application>Microsoft Office PowerPoint</Application>
  <PresentationFormat>Widescreen</PresentationFormat>
  <Paragraphs>99</Paragraphs>
  <Slides>8</Slides>
  <Notes>8</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8</vt:i4>
      </vt:variant>
    </vt:vector>
  </HeadingPairs>
  <TitlesOfParts>
    <vt:vector size="22" baseType="lpstr">
      <vt:lpstr>American Typewriter</vt:lpstr>
      <vt:lpstr>Arial</vt:lpstr>
      <vt:lpstr>Calibri</vt:lpstr>
      <vt:lpstr>Calibri Light</vt:lpstr>
      <vt:lpstr>Helv</vt:lpstr>
      <vt:lpstr>IBM Plex Mono SemiBold</vt:lpstr>
      <vt:lpstr>IBM Plex Mono Text</vt:lpstr>
      <vt:lpstr>Roboto</vt:lpstr>
      <vt:lpstr>Symbol</vt:lpstr>
      <vt:lpstr>Times New Roman</vt:lpstr>
      <vt:lpstr>Wingdings</vt:lpstr>
      <vt:lpstr>Office Theme</vt:lpstr>
      <vt:lpstr>1_SLIDE_TEMPLATE_skill_network</vt:lpstr>
      <vt:lpstr>SLIDE_TEMPLATE_skill_network</vt:lpstr>
      <vt:lpstr>Build Your Portfolio</vt:lpstr>
      <vt:lpstr>What you will learn</vt:lpstr>
      <vt:lpstr>Courses and degrees</vt:lpstr>
      <vt:lpstr>What are employers looking for?</vt:lpstr>
      <vt:lpstr>Ideas for adding to the portfolio</vt:lpstr>
      <vt:lpstr>Create new portfolio projects</vt:lpstr>
      <vt:lpstr>Use GitHub effectively</vt:lpstr>
      <vt:lpstr>Recap</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DS</dc:title>
  <dc:subject/>
  <dc:creator>Fahad Khan</dc:creator>
  <cp:keywords/>
  <dc:description/>
  <cp:lastModifiedBy>Marty Hale-Evans</cp:lastModifiedBy>
  <cp:revision>12</cp:revision>
  <dcterms:created xsi:type="dcterms:W3CDTF">2020-06-24T18:58:04Z</dcterms:created>
  <dcterms:modified xsi:type="dcterms:W3CDTF">2022-11-03T00:17:35Z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0x010100EECD86F56755A646AC8AFCBCBD967F21</vt:lpwstr>
  </property>
  <property fmtid="{D5CDD505-2E9C-101B-9397-08002B2CF9AE}" pid="3" name="ArticulateGUID">
    <vt:lpwstr>817A138B-674A-47FC-8848-35AE61D3E96E</vt:lpwstr>
  </property>
  <property fmtid="{D5CDD505-2E9C-101B-9397-08002B2CF9AE}" pid="4" name="ArticulatePath">
    <vt:lpwstr>https://skilluptech.sharepoint.com/sites/Coursera/Shared Documents/IBM Job Prep and Interview Guidance/PPT Decks MVP/1.2 All - Build your portfolio ppt </vt:lpwstr>
  </property>
</Properties>
</file>